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7" r:id="rId2"/>
    <p:sldId id="285" r:id="rId3"/>
    <p:sldId id="260" r:id="rId4"/>
    <p:sldId id="302" r:id="rId5"/>
    <p:sldId id="300" r:id="rId6"/>
    <p:sldId id="301" r:id="rId7"/>
    <p:sldId id="284" r:id="rId8"/>
    <p:sldId id="262" r:id="rId9"/>
    <p:sldId id="286" r:id="rId10"/>
    <p:sldId id="274" r:id="rId11"/>
    <p:sldId id="290" r:id="rId12"/>
    <p:sldId id="298" r:id="rId13"/>
    <p:sldId id="299" r:id="rId14"/>
    <p:sldId id="306" r:id="rId15"/>
    <p:sldId id="276" r:id="rId16"/>
    <p:sldId id="273" r:id="rId17"/>
    <p:sldId id="287" r:id="rId18"/>
    <p:sldId id="280" r:id="rId19"/>
    <p:sldId id="278" r:id="rId20"/>
    <p:sldId id="288" r:id="rId21"/>
    <p:sldId id="297" r:id="rId22"/>
    <p:sldId id="279" r:id="rId23"/>
    <p:sldId id="291" r:id="rId24"/>
    <p:sldId id="296" r:id="rId25"/>
    <p:sldId id="292" r:id="rId26"/>
    <p:sldId id="303" r:id="rId27"/>
    <p:sldId id="271" r:id="rId28"/>
    <p:sldId id="272" r:id="rId29"/>
    <p:sldId id="294" r:id="rId30"/>
    <p:sldId id="295" r:id="rId31"/>
    <p:sldId id="304" r:id="rId32"/>
    <p:sldId id="293" r:id="rId3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IZ CARLOS" initials="LC" lastIdx="6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8502" autoAdjust="0"/>
  </p:normalViewPr>
  <p:slideViewPr>
    <p:cSldViewPr snapToGrid="0">
      <p:cViewPr>
        <p:scale>
          <a:sx n="70" d="100"/>
          <a:sy n="70" d="100"/>
        </p:scale>
        <p:origin x="-498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17D26B-E95F-48F3-BB7A-6D8B735E4E17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0B2F0A5E-F6DE-4D6F-9BBA-E7BC4804A2FF}">
      <dgm:prSet phldrT="[Texto]" custT="1"/>
      <dgm:spPr>
        <a:solidFill>
          <a:srgbClr val="00B0F0"/>
        </a:solidFill>
      </dgm:spPr>
      <dgm:t>
        <a:bodyPr/>
        <a:lstStyle/>
        <a:p>
          <a:pPr algn="ctr"/>
          <a:r>
            <a:rPr lang="pt-BR" sz="2400" b="1" dirty="0">
              <a:solidFill>
                <a:schemeClr val="bg1"/>
              </a:solidFill>
            </a:rPr>
            <a:t>Promovem uma avaliação objetiva, a beira do leito.</a:t>
          </a:r>
        </a:p>
      </dgm:t>
    </dgm:pt>
    <dgm:pt modelId="{1573A9C4-724C-4B06-954C-FECF96F00B6F}" type="parTrans" cxnId="{B2EEDD74-A758-436B-A0DD-32DDE4D3749B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57378683-77C8-404E-AF0D-89BD8AA5CB4A}" type="sibTrans" cxnId="{B2EEDD74-A758-436B-A0DD-32DDE4D3749B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61596651-4D4B-4151-BD06-125098914803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pt-BR" sz="2400" b="1" dirty="0">
              <a:solidFill>
                <a:schemeClr val="bg1"/>
              </a:solidFill>
            </a:rPr>
            <a:t>Permitem uma avaliação individualizada dos recém-nascidos.</a:t>
          </a:r>
        </a:p>
      </dgm:t>
    </dgm:pt>
    <dgm:pt modelId="{5C1C8B58-0EAE-40C0-8EEF-9629D70BEA3C}" type="parTrans" cxnId="{4100D6C9-7888-4257-9F2C-15460E415631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54EE2DC3-9699-4C38-8392-EDF08D142AD0}" type="sibTrans" cxnId="{4100D6C9-7888-4257-9F2C-15460E415631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F4FC24FD-B5A1-48C0-8D59-C48D000797A0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pt-BR" sz="2400" b="1" dirty="0">
              <a:solidFill>
                <a:schemeClr val="bg1"/>
              </a:solidFill>
            </a:rPr>
            <a:t>Instrumentalizam os profissionais de saúde para a melhor percepção da dor.</a:t>
          </a:r>
        </a:p>
      </dgm:t>
    </dgm:pt>
    <dgm:pt modelId="{CC2F5DF4-645B-4E60-AC02-F971A732EAA6}" type="parTrans" cxnId="{4313565E-4CF6-4DB4-8C7C-8A7F3D59E004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DC495D3C-95CD-4804-B54F-C42D30F03456}" type="sibTrans" cxnId="{4313565E-4CF6-4DB4-8C7C-8A7F3D59E004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92697E76-7BE7-43B0-9CAC-8C9A1D6F5855}">
      <dgm:prSet custT="1"/>
      <dgm:spPr>
        <a:solidFill>
          <a:srgbClr val="00B0F0"/>
        </a:solidFill>
      </dgm:spPr>
      <dgm:t>
        <a:bodyPr/>
        <a:lstStyle/>
        <a:p>
          <a:pPr algn="ctr"/>
          <a:r>
            <a:rPr lang="pt-BR" sz="2400" b="1" dirty="0">
              <a:solidFill>
                <a:schemeClr val="bg1"/>
              </a:solidFill>
            </a:rPr>
            <a:t>Melhora a comunicação entre os profissionais de saúde</a:t>
          </a:r>
        </a:p>
      </dgm:t>
    </dgm:pt>
    <dgm:pt modelId="{643F88CC-8A77-4318-80A7-B1798753D5F0}" type="parTrans" cxnId="{ABEB1421-90CC-40AD-A0B3-075950755CA5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E21BE226-974B-44A9-9758-458998ED3113}" type="sibTrans" cxnId="{ABEB1421-90CC-40AD-A0B3-075950755CA5}">
      <dgm:prSet/>
      <dgm:spPr/>
      <dgm:t>
        <a:bodyPr/>
        <a:lstStyle/>
        <a:p>
          <a:pPr algn="ctr"/>
          <a:endParaRPr lang="pt-BR" sz="2400" b="1">
            <a:solidFill>
              <a:schemeClr val="bg1"/>
            </a:solidFill>
          </a:endParaRPr>
        </a:p>
      </dgm:t>
    </dgm:pt>
    <dgm:pt modelId="{79A6D894-BA4E-4F5A-8360-B1F6A7320C0C}" type="pres">
      <dgm:prSet presAssocID="{0B17D26B-E95F-48F3-BB7A-6D8B735E4E17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B1A04C8A-86D9-4437-9EE9-DC4AC9E3A25F}" type="pres">
      <dgm:prSet presAssocID="{0B2F0A5E-F6DE-4D6F-9BBA-E7BC4804A2FF}" presName="vertOne" presStyleCnt="0"/>
      <dgm:spPr/>
    </dgm:pt>
    <dgm:pt modelId="{7592D2AE-CEDE-4D2A-A0B6-F3A0979DDC5E}" type="pres">
      <dgm:prSet presAssocID="{0B2F0A5E-F6DE-4D6F-9BBA-E7BC4804A2FF}" presName="txOne" presStyleLbl="node0" presStyleIdx="0" presStyleCnt="4" custScaleX="17739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811DD10-DB07-4D94-A618-36AF65E7037F}" type="pres">
      <dgm:prSet presAssocID="{0B2F0A5E-F6DE-4D6F-9BBA-E7BC4804A2FF}" presName="horzOne" presStyleCnt="0"/>
      <dgm:spPr/>
    </dgm:pt>
    <dgm:pt modelId="{D373702A-5D08-4F52-B390-B6410855C2CB}" type="pres">
      <dgm:prSet presAssocID="{57378683-77C8-404E-AF0D-89BD8AA5CB4A}" presName="sibSpaceOne" presStyleCnt="0"/>
      <dgm:spPr/>
    </dgm:pt>
    <dgm:pt modelId="{DCED94D5-EE5D-4F8D-8D66-89C04013588F}" type="pres">
      <dgm:prSet presAssocID="{61596651-4D4B-4151-BD06-125098914803}" presName="vertOne" presStyleCnt="0"/>
      <dgm:spPr/>
    </dgm:pt>
    <dgm:pt modelId="{3E9BFF1B-B19C-4B1E-B99D-2E1570E73129}" type="pres">
      <dgm:prSet presAssocID="{61596651-4D4B-4151-BD06-125098914803}" presName="txOne" presStyleLbl="node0" presStyleIdx="1" presStyleCnt="4" custScaleX="18033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110CD1C8-92FE-4F7F-91C4-4CACA19949C5}" type="pres">
      <dgm:prSet presAssocID="{61596651-4D4B-4151-BD06-125098914803}" presName="horzOne" presStyleCnt="0"/>
      <dgm:spPr/>
    </dgm:pt>
    <dgm:pt modelId="{B4278BAF-5EE9-41A4-AE57-A19A7EE05717}" type="pres">
      <dgm:prSet presAssocID="{54EE2DC3-9699-4C38-8392-EDF08D142AD0}" presName="sibSpaceOne" presStyleCnt="0"/>
      <dgm:spPr/>
    </dgm:pt>
    <dgm:pt modelId="{88956620-409C-473A-9EC4-7396C59C8B27}" type="pres">
      <dgm:prSet presAssocID="{F4FC24FD-B5A1-48C0-8D59-C48D000797A0}" presName="vertOne" presStyleCnt="0"/>
      <dgm:spPr/>
    </dgm:pt>
    <dgm:pt modelId="{D61D5F51-211D-4AA3-AA57-375685E62C90}" type="pres">
      <dgm:prSet presAssocID="{F4FC24FD-B5A1-48C0-8D59-C48D000797A0}" presName="txOne" presStyleLbl="node0" presStyleIdx="2" presStyleCnt="4" custScaleX="18186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9B58E36-2D01-46D4-93A4-19972300CAAB}" type="pres">
      <dgm:prSet presAssocID="{F4FC24FD-B5A1-48C0-8D59-C48D000797A0}" presName="horzOne" presStyleCnt="0"/>
      <dgm:spPr/>
    </dgm:pt>
    <dgm:pt modelId="{07CCFCD3-9446-40AC-9861-1869A23801BC}" type="pres">
      <dgm:prSet presAssocID="{DC495D3C-95CD-4804-B54F-C42D30F03456}" presName="sibSpaceOne" presStyleCnt="0"/>
      <dgm:spPr/>
    </dgm:pt>
    <dgm:pt modelId="{B93AE8C3-3670-4C2C-93A0-9C1F758F9BDE}" type="pres">
      <dgm:prSet presAssocID="{92697E76-7BE7-43B0-9CAC-8C9A1D6F5855}" presName="vertOne" presStyleCnt="0"/>
      <dgm:spPr/>
    </dgm:pt>
    <dgm:pt modelId="{F2B1DA84-36D6-453A-BAEF-E0550AFDE58A}" type="pres">
      <dgm:prSet presAssocID="{92697E76-7BE7-43B0-9CAC-8C9A1D6F5855}" presName="txOne" presStyleLbl="node0" presStyleIdx="3" presStyleCnt="4" custScaleX="181194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7C650FD-04E2-4084-8465-3968DA3DAA4C}" type="pres">
      <dgm:prSet presAssocID="{92697E76-7BE7-43B0-9CAC-8C9A1D6F5855}" presName="horzOne" presStyleCnt="0"/>
      <dgm:spPr/>
    </dgm:pt>
  </dgm:ptLst>
  <dgm:cxnLst>
    <dgm:cxn modelId="{33BDEBD3-84EC-4E42-AB15-F6DD5B56F2AB}" type="presOf" srcId="{F4FC24FD-B5A1-48C0-8D59-C48D000797A0}" destId="{D61D5F51-211D-4AA3-AA57-375685E62C90}" srcOrd="0" destOrd="0" presId="urn:microsoft.com/office/officeart/2005/8/layout/hierarchy4"/>
    <dgm:cxn modelId="{B861A04D-4CA5-4A1A-AB00-E4D133484D04}" type="presOf" srcId="{0B17D26B-E95F-48F3-BB7A-6D8B735E4E17}" destId="{79A6D894-BA4E-4F5A-8360-B1F6A7320C0C}" srcOrd="0" destOrd="0" presId="urn:microsoft.com/office/officeart/2005/8/layout/hierarchy4"/>
    <dgm:cxn modelId="{D237896D-504B-487D-A5AA-97B0BAA66AFD}" type="presOf" srcId="{61596651-4D4B-4151-BD06-125098914803}" destId="{3E9BFF1B-B19C-4B1E-B99D-2E1570E73129}" srcOrd="0" destOrd="0" presId="urn:microsoft.com/office/officeart/2005/8/layout/hierarchy4"/>
    <dgm:cxn modelId="{B2EEDD74-A758-436B-A0DD-32DDE4D3749B}" srcId="{0B17D26B-E95F-48F3-BB7A-6D8B735E4E17}" destId="{0B2F0A5E-F6DE-4D6F-9BBA-E7BC4804A2FF}" srcOrd="0" destOrd="0" parTransId="{1573A9C4-724C-4B06-954C-FECF96F00B6F}" sibTransId="{57378683-77C8-404E-AF0D-89BD8AA5CB4A}"/>
    <dgm:cxn modelId="{A2EE5364-CA5D-4912-9A84-30A3BA5C1420}" type="presOf" srcId="{0B2F0A5E-F6DE-4D6F-9BBA-E7BC4804A2FF}" destId="{7592D2AE-CEDE-4D2A-A0B6-F3A0979DDC5E}" srcOrd="0" destOrd="0" presId="urn:microsoft.com/office/officeart/2005/8/layout/hierarchy4"/>
    <dgm:cxn modelId="{4313565E-4CF6-4DB4-8C7C-8A7F3D59E004}" srcId="{0B17D26B-E95F-48F3-BB7A-6D8B735E4E17}" destId="{F4FC24FD-B5A1-48C0-8D59-C48D000797A0}" srcOrd="2" destOrd="0" parTransId="{CC2F5DF4-645B-4E60-AC02-F971A732EAA6}" sibTransId="{DC495D3C-95CD-4804-B54F-C42D30F03456}"/>
    <dgm:cxn modelId="{4100D6C9-7888-4257-9F2C-15460E415631}" srcId="{0B17D26B-E95F-48F3-BB7A-6D8B735E4E17}" destId="{61596651-4D4B-4151-BD06-125098914803}" srcOrd="1" destOrd="0" parTransId="{5C1C8B58-0EAE-40C0-8EEF-9629D70BEA3C}" sibTransId="{54EE2DC3-9699-4C38-8392-EDF08D142AD0}"/>
    <dgm:cxn modelId="{ABEB1421-90CC-40AD-A0B3-075950755CA5}" srcId="{0B17D26B-E95F-48F3-BB7A-6D8B735E4E17}" destId="{92697E76-7BE7-43B0-9CAC-8C9A1D6F5855}" srcOrd="3" destOrd="0" parTransId="{643F88CC-8A77-4318-80A7-B1798753D5F0}" sibTransId="{E21BE226-974B-44A9-9758-458998ED3113}"/>
    <dgm:cxn modelId="{4B4B6D2A-5F5A-431B-AA1C-4C4DC541A1CA}" type="presOf" srcId="{92697E76-7BE7-43B0-9CAC-8C9A1D6F5855}" destId="{F2B1DA84-36D6-453A-BAEF-E0550AFDE58A}" srcOrd="0" destOrd="0" presId="urn:microsoft.com/office/officeart/2005/8/layout/hierarchy4"/>
    <dgm:cxn modelId="{70885CC2-3C72-4CCE-8F19-5FEAEEB871C4}" type="presParOf" srcId="{79A6D894-BA4E-4F5A-8360-B1F6A7320C0C}" destId="{B1A04C8A-86D9-4437-9EE9-DC4AC9E3A25F}" srcOrd="0" destOrd="0" presId="urn:microsoft.com/office/officeart/2005/8/layout/hierarchy4"/>
    <dgm:cxn modelId="{FA586091-5D1C-45A8-B3C3-85AE8DD151BD}" type="presParOf" srcId="{B1A04C8A-86D9-4437-9EE9-DC4AC9E3A25F}" destId="{7592D2AE-CEDE-4D2A-A0B6-F3A0979DDC5E}" srcOrd="0" destOrd="0" presId="urn:microsoft.com/office/officeart/2005/8/layout/hierarchy4"/>
    <dgm:cxn modelId="{FE636937-7D48-4F40-AAB0-9B4FD2EDE072}" type="presParOf" srcId="{B1A04C8A-86D9-4437-9EE9-DC4AC9E3A25F}" destId="{9811DD10-DB07-4D94-A618-36AF65E7037F}" srcOrd="1" destOrd="0" presId="urn:microsoft.com/office/officeart/2005/8/layout/hierarchy4"/>
    <dgm:cxn modelId="{4DE512BD-2405-4266-9992-2348C84B85CB}" type="presParOf" srcId="{79A6D894-BA4E-4F5A-8360-B1F6A7320C0C}" destId="{D373702A-5D08-4F52-B390-B6410855C2CB}" srcOrd="1" destOrd="0" presId="urn:microsoft.com/office/officeart/2005/8/layout/hierarchy4"/>
    <dgm:cxn modelId="{3B4D358F-3BFC-4F7C-BE61-5E6D598E830C}" type="presParOf" srcId="{79A6D894-BA4E-4F5A-8360-B1F6A7320C0C}" destId="{DCED94D5-EE5D-4F8D-8D66-89C04013588F}" srcOrd="2" destOrd="0" presId="urn:microsoft.com/office/officeart/2005/8/layout/hierarchy4"/>
    <dgm:cxn modelId="{B2397218-3C80-4E69-A161-0284CDF5673D}" type="presParOf" srcId="{DCED94D5-EE5D-4F8D-8D66-89C04013588F}" destId="{3E9BFF1B-B19C-4B1E-B99D-2E1570E73129}" srcOrd="0" destOrd="0" presId="urn:microsoft.com/office/officeart/2005/8/layout/hierarchy4"/>
    <dgm:cxn modelId="{C79BC448-0825-40EF-95E6-E87012156069}" type="presParOf" srcId="{DCED94D5-EE5D-4F8D-8D66-89C04013588F}" destId="{110CD1C8-92FE-4F7F-91C4-4CACA19949C5}" srcOrd="1" destOrd="0" presId="urn:microsoft.com/office/officeart/2005/8/layout/hierarchy4"/>
    <dgm:cxn modelId="{3D9309F0-F1D2-494D-A77D-BA4A5D19EA34}" type="presParOf" srcId="{79A6D894-BA4E-4F5A-8360-B1F6A7320C0C}" destId="{B4278BAF-5EE9-41A4-AE57-A19A7EE05717}" srcOrd="3" destOrd="0" presId="urn:microsoft.com/office/officeart/2005/8/layout/hierarchy4"/>
    <dgm:cxn modelId="{6238CAD5-C856-4180-B09F-CE97B083407C}" type="presParOf" srcId="{79A6D894-BA4E-4F5A-8360-B1F6A7320C0C}" destId="{88956620-409C-473A-9EC4-7396C59C8B27}" srcOrd="4" destOrd="0" presId="urn:microsoft.com/office/officeart/2005/8/layout/hierarchy4"/>
    <dgm:cxn modelId="{4EC68BB6-5691-4CAB-9E2A-80B2ED6FD593}" type="presParOf" srcId="{88956620-409C-473A-9EC4-7396C59C8B27}" destId="{D61D5F51-211D-4AA3-AA57-375685E62C90}" srcOrd="0" destOrd="0" presId="urn:microsoft.com/office/officeart/2005/8/layout/hierarchy4"/>
    <dgm:cxn modelId="{81B9EF66-9CD7-4155-AB5D-82983E6C0222}" type="presParOf" srcId="{88956620-409C-473A-9EC4-7396C59C8B27}" destId="{E9B58E36-2D01-46D4-93A4-19972300CAAB}" srcOrd="1" destOrd="0" presId="urn:microsoft.com/office/officeart/2005/8/layout/hierarchy4"/>
    <dgm:cxn modelId="{4D7FAD8C-7F08-4ECA-B7D4-7C756F07F0C6}" type="presParOf" srcId="{79A6D894-BA4E-4F5A-8360-B1F6A7320C0C}" destId="{07CCFCD3-9446-40AC-9861-1869A23801BC}" srcOrd="5" destOrd="0" presId="urn:microsoft.com/office/officeart/2005/8/layout/hierarchy4"/>
    <dgm:cxn modelId="{1C764B90-189B-436C-A8A7-FC28A21A78D6}" type="presParOf" srcId="{79A6D894-BA4E-4F5A-8360-B1F6A7320C0C}" destId="{B93AE8C3-3670-4C2C-93A0-9C1F758F9BDE}" srcOrd="6" destOrd="0" presId="urn:microsoft.com/office/officeart/2005/8/layout/hierarchy4"/>
    <dgm:cxn modelId="{25CF2B26-3870-400B-9857-D5BBA5AF86F8}" type="presParOf" srcId="{B93AE8C3-3670-4C2C-93A0-9C1F758F9BDE}" destId="{F2B1DA84-36D6-453A-BAEF-E0550AFDE58A}" srcOrd="0" destOrd="0" presId="urn:microsoft.com/office/officeart/2005/8/layout/hierarchy4"/>
    <dgm:cxn modelId="{849B9598-0F32-4138-916C-2B712CA6E7E5}" type="presParOf" srcId="{B93AE8C3-3670-4C2C-93A0-9C1F758F9BDE}" destId="{F7C650FD-04E2-4084-8465-3968DA3DAA4C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2D2AE-CEDE-4D2A-A0B6-F3A0979DDC5E}">
      <dsp:nvSpPr>
        <dsp:cNvPr id="0" name=""/>
        <dsp:cNvSpPr/>
      </dsp:nvSpPr>
      <dsp:spPr>
        <a:xfrm>
          <a:off x="1341" y="0"/>
          <a:ext cx="2576784" cy="4057026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>
              <a:solidFill>
                <a:schemeClr val="bg1"/>
              </a:solidFill>
            </a:rPr>
            <a:t>Promovem uma avaliação objetiva, a beira do leito.</a:t>
          </a:r>
        </a:p>
      </dsp:txBody>
      <dsp:txXfrm>
        <a:off x="76812" y="75471"/>
        <a:ext cx="2425842" cy="3906084"/>
      </dsp:txXfrm>
    </dsp:sp>
    <dsp:sp modelId="{3E9BFF1B-B19C-4B1E-B99D-2E1570E73129}">
      <dsp:nvSpPr>
        <dsp:cNvPr id="0" name=""/>
        <dsp:cNvSpPr/>
      </dsp:nvSpPr>
      <dsp:spPr>
        <a:xfrm>
          <a:off x="2822158" y="0"/>
          <a:ext cx="2619504" cy="4057026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>
              <a:solidFill>
                <a:schemeClr val="bg1"/>
              </a:solidFill>
            </a:rPr>
            <a:t>Permitem uma avaliação individualizada dos recém-nascidos.</a:t>
          </a:r>
        </a:p>
      </dsp:txBody>
      <dsp:txXfrm>
        <a:off x="2898881" y="76723"/>
        <a:ext cx="2466058" cy="3903580"/>
      </dsp:txXfrm>
    </dsp:sp>
    <dsp:sp modelId="{D61D5F51-211D-4AA3-AA57-375685E62C90}">
      <dsp:nvSpPr>
        <dsp:cNvPr id="0" name=""/>
        <dsp:cNvSpPr/>
      </dsp:nvSpPr>
      <dsp:spPr>
        <a:xfrm>
          <a:off x="5685696" y="0"/>
          <a:ext cx="2641757" cy="4057026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>
              <a:solidFill>
                <a:schemeClr val="bg1"/>
              </a:solidFill>
            </a:rPr>
            <a:t>Instrumentalizam os profissionais de saúde para a melhor percepção da dor.</a:t>
          </a:r>
        </a:p>
      </dsp:txBody>
      <dsp:txXfrm>
        <a:off x="5763070" y="77374"/>
        <a:ext cx="2487009" cy="3902278"/>
      </dsp:txXfrm>
    </dsp:sp>
    <dsp:sp modelId="{F2B1DA84-36D6-453A-BAEF-E0550AFDE58A}">
      <dsp:nvSpPr>
        <dsp:cNvPr id="0" name=""/>
        <dsp:cNvSpPr/>
      </dsp:nvSpPr>
      <dsp:spPr>
        <a:xfrm>
          <a:off x="8571487" y="0"/>
          <a:ext cx="2631982" cy="4057026"/>
        </a:xfrm>
        <a:prstGeom prst="roundRect">
          <a:avLst>
            <a:gd name="adj" fmla="val 10000"/>
          </a:avLst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>
              <a:solidFill>
                <a:schemeClr val="bg1"/>
              </a:solidFill>
            </a:rPr>
            <a:t>Melhora a comunicação entre os profissionais de saúde</a:t>
          </a:r>
        </a:p>
      </dsp:txBody>
      <dsp:txXfrm>
        <a:off x="8648575" y="77088"/>
        <a:ext cx="2477806" cy="39028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072DA-03C1-4906-8BE0-EE4EB5A4ABBC}" type="datetime1">
              <a:rPr lang="pt-BR" smtClean="0"/>
              <a:pPr/>
              <a:t>26/09/2017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6177D-8B30-4094-A382-687FE123566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0928920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31394-9BD5-4BD4-97B4-2D83B033D4CA}" type="datetime1">
              <a:rPr lang="pt-BR" smtClean="0"/>
              <a:pPr/>
              <a:t>26/09/2017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B6613-1075-4AFA-9631-96C923CAD94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730147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B6613-1075-4AFA-9631-96C923CAD94E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9497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4B6613-1075-4AFA-9631-96C923CAD94E}" type="slidenum">
              <a:rPr lang="pt-BR" smtClean="0"/>
              <a:pPr/>
              <a:t>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3294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76862E3-61CC-4D24-877C-5693AC06D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8DECDF61-2AEF-4352-9B1E-4612E88EDE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4F27ADC6-C66F-474E-A623-80EAF5F4C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8C6DF50A-0AB6-4C24-AA45-7FC9C4CE7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4B3F1C0D-4A17-4A0F-95FF-641E1B052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4570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AA362D9-9F72-4A84-A526-8650B8A6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139159D2-E635-4DD6-9A52-AEE9699F0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A7A18A3D-3B1F-47E1-8903-F87D6CE66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4792F769-3A2D-4EC7-B71D-5B10137CE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40C01049-573E-4845-87AF-433B2BF6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9705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354948DB-0B83-446F-9A49-40481DA5E2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="" xmlns:a16="http://schemas.microsoft.com/office/drawing/2014/main" id="{269AFF42-3BAE-4980-B2F7-37780A727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7882BB74-07B2-4A8D-9B04-3681DA66C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B23A3E1C-008C-44F3-B389-8C31E567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D07ACC67-BF36-4E6D-814E-83A99FE5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8931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410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4097" name="Group 4096"/>
          <p:cNvGrpSpPr/>
          <p:nvPr userDrawn="1"/>
        </p:nvGrpSpPr>
        <p:grpSpPr>
          <a:xfrm>
            <a:off x="1931393" y="805349"/>
            <a:ext cx="4092266" cy="918939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31" name="Freeform 30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96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grpSp>
        <p:nvGrpSpPr>
          <p:cNvPr id="3" name="Group 5"/>
          <p:cNvGrpSpPr>
            <a:grpSpLocks noChangeAspect="1"/>
          </p:cNvGrpSpPr>
          <p:nvPr userDrawn="1"/>
        </p:nvGrpSpPr>
        <p:grpSpPr bwMode="auto">
          <a:xfrm>
            <a:off x="456146" y="5718570"/>
            <a:ext cx="6105863" cy="781836"/>
            <a:chOff x="2218" y="3441"/>
            <a:chExt cx="3241" cy="415"/>
          </a:xfrm>
        </p:grpSpPr>
        <p:sp>
          <p:nvSpPr>
            <p:cNvPr id="4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218" y="3441"/>
              <a:ext cx="3241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2228" y="3448"/>
              <a:ext cx="336" cy="282"/>
            </a:xfrm>
            <a:custGeom>
              <a:avLst/>
              <a:gdLst>
                <a:gd name="T0" fmla="*/ 1216 w 1394"/>
                <a:gd name="T1" fmla="*/ 444 h 1163"/>
                <a:gd name="T2" fmla="*/ 1190 w 1394"/>
                <a:gd name="T3" fmla="*/ 223 h 1163"/>
                <a:gd name="T4" fmla="*/ 983 w 1394"/>
                <a:gd name="T5" fmla="*/ 29 h 1163"/>
                <a:gd name="T6" fmla="*/ 686 w 1394"/>
                <a:gd name="T7" fmla="*/ 225 h 1163"/>
                <a:gd name="T8" fmla="*/ 543 w 1394"/>
                <a:gd name="T9" fmla="*/ 407 h 1163"/>
                <a:gd name="T10" fmla="*/ 436 w 1394"/>
                <a:gd name="T11" fmla="*/ 554 h 1163"/>
                <a:gd name="T12" fmla="*/ 192 w 1394"/>
                <a:gd name="T13" fmla="*/ 710 h 1163"/>
                <a:gd name="T14" fmla="*/ 82 w 1394"/>
                <a:gd name="T15" fmla="*/ 1011 h 1163"/>
                <a:gd name="T16" fmla="*/ 34 w 1394"/>
                <a:gd name="T17" fmla="*/ 1148 h 1163"/>
                <a:gd name="T18" fmla="*/ 821 w 1394"/>
                <a:gd name="T19" fmla="*/ 1152 h 1163"/>
                <a:gd name="T20" fmla="*/ 1022 w 1394"/>
                <a:gd name="T21" fmla="*/ 1152 h 1163"/>
                <a:gd name="T22" fmla="*/ 1198 w 1394"/>
                <a:gd name="T23" fmla="*/ 1151 h 1163"/>
                <a:gd name="T24" fmla="*/ 1146 w 1394"/>
                <a:gd name="T25" fmla="*/ 1073 h 1163"/>
                <a:gd name="T26" fmla="*/ 1264 w 1394"/>
                <a:gd name="T27" fmla="*/ 715 h 1163"/>
                <a:gd name="T28" fmla="*/ 1091 w 1394"/>
                <a:gd name="T29" fmla="*/ 653 h 1163"/>
                <a:gd name="T30" fmla="*/ 1115 w 1394"/>
                <a:gd name="T31" fmla="*/ 595 h 1163"/>
                <a:gd name="T32" fmla="*/ 1216 w 1394"/>
                <a:gd name="T33" fmla="*/ 444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4" h="1163">
                  <a:moveTo>
                    <a:pt x="1216" y="444"/>
                  </a:moveTo>
                  <a:cubicBezTo>
                    <a:pt x="1247" y="443"/>
                    <a:pt x="1227" y="316"/>
                    <a:pt x="1190" y="223"/>
                  </a:cubicBezTo>
                  <a:cubicBezTo>
                    <a:pt x="1155" y="134"/>
                    <a:pt x="1087" y="56"/>
                    <a:pt x="983" y="29"/>
                  </a:cubicBezTo>
                  <a:cubicBezTo>
                    <a:pt x="869" y="0"/>
                    <a:pt x="775" y="114"/>
                    <a:pt x="686" y="225"/>
                  </a:cubicBezTo>
                  <a:cubicBezTo>
                    <a:pt x="647" y="291"/>
                    <a:pt x="609" y="357"/>
                    <a:pt x="543" y="407"/>
                  </a:cubicBezTo>
                  <a:cubicBezTo>
                    <a:pt x="483" y="452"/>
                    <a:pt x="447" y="515"/>
                    <a:pt x="436" y="554"/>
                  </a:cubicBezTo>
                  <a:cubicBezTo>
                    <a:pt x="344" y="609"/>
                    <a:pt x="261" y="624"/>
                    <a:pt x="192" y="710"/>
                  </a:cubicBezTo>
                  <a:cubicBezTo>
                    <a:pt x="141" y="744"/>
                    <a:pt x="99" y="956"/>
                    <a:pt x="82" y="1011"/>
                  </a:cubicBezTo>
                  <a:cubicBezTo>
                    <a:pt x="0" y="1163"/>
                    <a:pt x="8" y="1148"/>
                    <a:pt x="34" y="1148"/>
                  </a:cubicBezTo>
                  <a:lnTo>
                    <a:pt x="821" y="1152"/>
                  </a:lnTo>
                  <a:cubicBezTo>
                    <a:pt x="883" y="1153"/>
                    <a:pt x="960" y="1151"/>
                    <a:pt x="1022" y="1152"/>
                  </a:cubicBezTo>
                  <a:cubicBezTo>
                    <a:pt x="1065" y="1151"/>
                    <a:pt x="1173" y="1150"/>
                    <a:pt x="1198" y="1151"/>
                  </a:cubicBezTo>
                  <a:cubicBezTo>
                    <a:pt x="1209" y="1151"/>
                    <a:pt x="1108" y="1053"/>
                    <a:pt x="1146" y="1073"/>
                  </a:cubicBezTo>
                  <a:cubicBezTo>
                    <a:pt x="1309" y="1107"/>
                    <a:pt x="1394" y="873"/>
                    <a:pt x="1264" y="715"/>
                  </a:cubicBezTo>
                  <a:cubicBezTo>
                    <a:pt x="1206" y="624"/>
                    <a:pt x="1112" y="665"/>
                    <a:pt x="1091" y="653"/>
                  </a:cubicBezTo>
                  <a:cubicBezTo>
                    <a:pt x="1084" y="649"/>
                    <a:pt x="1096" y="612"/>
                    <a:pt x="1115" y="595"/>
                  </a:cubicBezTo>
                  <a:cubicBezTo>
                    <a:pt x="1137" y="578"/>
                    <a:pt x="1238" y="496"/>
                    <a:pt x="1216" y="444"/>
                  </a:cubicBezTo>
                  <a:close/>
                </a:path>
              </a:pathLst>
            </a:custGeom>
            <a:noFill/>
            <a:ln w="6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2331" y="3528"/>
              <a:ext cx="188" cy="76"/>
            </a:xfrm>
            <a:custGeom>
              <a:avLst/>
              <a:gdLst>
                <a:gd name="T0" fmla="*/ 0 w 778"/>
                <a:gd name="T1" fmla="*/ 235 h 312"/>
                <a:gd name="T2" fmla="*/ 370 w 778"/>
                <a:gd name="T3" fmla="*/ 99 h 312"/>
                <a:gd name="T4" fmla="*/ 539 w 778"/>
                <a:gd name="T5" fmla="*/ 103 h 312"/>
                <a:gd name="T6" fmla="*/ 778 w 778"/>
                <a:gd name="T7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312">
                  <a:moveTo>
                    <a:pt x="0" y="235"/>
                  </a:moveTo>
                  <a:cubicBezTo>
                    <a:pt x="71" y="243"/>
                    <a:pt x="219" y="312"/>
                    <a:pt x="370" y="99"/>
                  </a:cubicBezTo>
                  <a:cubicBezTo>
                    <a:pt x="409" y="43"/>
                    <a:pt x="492" y="113"/>
                    <a:pt x="539" y="103"/>
                  </a:cubicBezTo>
                  <a:cubicBezTo>
                    <a:pt x="592" y="91"/>
                    <a:pt x="739" y="0"/>
                    <a:pt x="778" y="109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" name="Freeform 8"/>
            <p:cNvSpPr>
              <a:spLocks noEditPoints="1"/>
            </p:cNvSpPr>
            <p:nvPr userDrawn="1"/>
          </p:nvSpPr>
          <p:spPr bwMode="auto">
            <a:xfrm>
              <a:off x="2230" y="3456"/>
              <a:ext cx="296" cy="279"/>
            </a:xfrm>
            <a:custGeom>
              <a:avLst/>
              <a:gdLst>
                <a:gd name="T0" fmla="*/ 339 w 1227"/>
                <a:gd name="T1" fmla="*/ 992 h 1154"/>
                <a:gd name="T2" fmla="*/ 326 w 1227"/>
                <a:gd name="T3" fmla="*/ 1014 h 1154"/>
                <a:gd name="T4" fmla="*/ 308 w 1227"/>
                <a:gd name="T5" fmla="*/ 1081 h 1154"/>
                <a:gd name="T6" fmla="*/ 17 w 1227"/>
                <a:gd name="T7" fmla="*/ 1105 h 1154"/>
                <a:gd name="T8" fmla="*/ 18 w 1227"/>
                <a:gd name="T9" fmla="*/ 1097 h 1154"/>
                <a:gd name="T10" fmla="*/ 18 w 1227"/>
                <a:gd name="T11" fmla="*/ 1089 h 1154"/>
                <a:gd name="T12" fmla="*/ 58 w 1227"/>
                <a:gd name="T13" fmla="*/ 1010 h 1154"/>
                <a:gd name="T14" fmla="*/ 93 w 1227"/>
                <a:gd name="T15" fmla="*/ 916 h 1154"/>
                <a:gd name="T16" fmla="*/ 176 w 1227"/>
                <a:gd name="T17" fmla="*/ 688 h 1154"/>
                <a:gd name="T18" fmla="*/ 275 w 1227"/>
                <a:gd name="T19" fmla="*/ 595 h 1154"/>
                <a:gd name="T20" fmla="*/ 420 w 1227"/>
                <a:gd name="T21" fmla="*/ 530 h 1154"/>
                <a:gd name="T22" fmla="*/ 506 w 1227"/>
                <a:gd name="T23" fmla="*/ 395 h 1154"/>
                <a:gd name="T24" fmla="*/ 655 w 1227"/>
                <a:gd name="T25" fmla="*/ 243 h 1154"/>
                <a:gd name="T26" fmla="*/ 795 w 1227"/>
                <a:gd name="T27" fmla="*/ 70 h 1154"/>
                <a:gd name="T28" fmla="*/ 956 w 1227"/>
                <a:gd name="T29" fmla="*/ 3 h 1154"/>
                <a:gd name="T30" fmla="*/ 1158 w 1227"/>
                <a:gd name="T31" fmla="*/ 169 h 1154"/>
                <a:gd name="T32" fmla="*/ 1208 w 1227"/>
                <a:gd name="T33" fmla="*/ 312 h 1154"/>
                <a:gd name="T34" fmla="*/ 1206 w 1227"/>
                <a:gd name="T35" fmla="*/ 406 h 1154"/>
                <a:gd name="T36" fmla="*/ 1200 w 1227"/>
                <a:gd name="T37" fmla="*/ 407 h 1154"/>
                <a:gd name="T38" fmla="*/ 1092 w 1227"/>
                <a:gd name="T39" fmla="*/ 556 h 1154"/>
                <a:gd name="T40" fmla="*/ 1080 w 1227"/>
                <a:gd name="T41" fmla="*/ 583 h 1154"/>
                <a:gd name="T42" fmla="*/ 1054 w 1227"/>
                <a:gd name="T43" fmla="*/ 667 h 1154"/>
                <a:gd name="T44" fmla="*/ 1028 w 1227"/>
                <a:gd name="T45" fmla="*/ 659 h 1154"/>
                <a:gd name="T46" fmla="*/ 1005 w 1227"/>
                <a:gd name="T47" fmla="*/ 630 h 1154"/>
                <a:gd name="T48" fmla="*/ 1014 w 1227"/>
                <a:gd name="T49" fmla="*/ 652 h 1154"/>
                <a:gd name="T50" fmla="*/ 999 w 1227"/>
                <a:gd name="T51" fmla="*/ 667 h 1154"/>
                <a:gd name="T52" fmla="*/ 994 w 1227"/>
                <a:gd name="T53" fmla="*/ 680 h 1154"/>
                <a:gd name="T54" fmla="*/ 985 w 1227"/>
                <a:gd name="T55" fmla="*/ 684 h 1154"/>
                <a:gd name="T56" fmla="*/ 972 w 1227"/>
                <a:gd name="T57" fmla="*/ 677 h 1154"/>
                <a:gd name="T58" fmla="*/ 955 w 1227"/>
                <a:gd name="T59" fmla="*/ 655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27" h="1154">
                  <a:moveTo>
                    <a:pt x="339" y="992"/>
                  </a:moveTo>
                  <a:cubicBezTo>
                    <a:pt x="334" y="997"/>
                    <a:pt x="328" y="1004"/>
                    <a:pt x="326" y="1014"/>
                  </a:cubicBezTo>
                  <a:lnTo>
                    <a:pt x="308" y="1081"/>
                  </a:lnTo>
                  <a:cubicBezTo>
                    <a:pt x="288" y="1154"/>
                    <a:pt x="65" y="1114"/>
                    <a:pt x="17" y="1105"/>
                  </a:cubicBezTo>
                  <a:lnTo>
                    <a:pt x="18" y="1097"/>
                  </a:lnTo>
                  <a:cubicBezTo>
                    <a:pt x="0" y="1118"/>
                    <a:pt x="22" y="1095"/>
                    <a:pt x="18" y="1089"/>
                  </a:cubicBezTo>
                  <a:cubicBezTo>
                    <a:pt x="10" y="1076"/>
                    <a:pt x="48" y="1023"/>
                    <a:pt x="58" y="1010"/>
                  </a:cubicBezTo>
                  <a:cubicBezTo>
                    <a:pt x="71" y="992"/>
                    <a:pt x="89" y="943"/>
                    <a:pt x="93" y="916"/>
                  </a:cubicBezTo>
                  <a:cubicBezTo>
                    <a:pt x="105" y="840"/>
                    <a:pt x="129" y="731"/>
                    <a:pt x="176" y="688"/>
                  </a:cubicBezTo>
                  <a:cubicBezTo>
                    <a:pt x="213" y="654"/>
                    <a:pt x="221" y="628"/>
                    <a:pt x="275" y="595"/>
                  </a:cubicBezTo>
                  <a:cubicBezTo>
                    <a:pt x="303" y="572"/>
                    <a:pt x="397" y="530"/>
                    <a:pt x="420" y="530"/>
                  </a:cubicBezTo>
                  <a:cubicBezTo>
                    <a:pt x="420" y="533"/>
                    <a:pt x="486" y="406"/>
                    <a:pt x="506" y="395"/>
                  </a:cubicBezTo>
                  <a:cubicBezTo>
                    <a:pt x="540" y="376"/>
                    <a:pt x="620" y="295"/>
                    <a:pt x="655" y="243"/>
                  </a:cubicBezTo>
                  <a:cubicBezTo>
                    <a:pt x="695" y="169"/>
                    <a:pt x="735" y="117"/>
                    <a:pt x="795" y="70"/>
                  </a:cubicBezTo>
                  <a:cubicBezTo>
                    <a:pt x="870" y="0"/>
                    <a:pt x="899" y="6"/>
                    <a:pt x="956" y="3"/>
                  </a:cubicBezTo>
                  <a:cubicBezTo>
                    <a:pt x="1025" y="13"/>
                    <a:pt x="1128" y="93"/>
                    <a:pt x="1158" y="169"/>
                  </a:cubicBezTo>
                  <a:cubicBezTo>
                    <a:pt x="1177" y="209"/>
                    <a:pt x="1199" y="290"/>
                    <a:pt x="1208" y="312"/>
                  </a:cubicBezTo>
                  <a:cubicBezTo>
                    <a:pt x="1227" y="359"/>
                    <a:pt x="1227" y="411"/>
                    <a:pt x="1206" y="406"/>
                  </a:cubicBezTo>
                  <a:cubicBezTo>
                    <a:pt x="1206" y="408"/>
                    <a:pt x="1198" y="403"/>
                    <a:pt x="1200" y="407"/>
                  </a:cubicBezTo>
                  <a:cubicBezTo>
                    <a:pt x="1221" y="452"/>
                    <a:pt x="1123" y="554"/>
                    <a:pt x="1092" y="556"/>
                  </a:cubicBezTo>
                  <a:cubicBezTo>
                    <a:pt x="1087" y="564"/>
                    <a:pt x="1087" y="571"/>
                    <a:pt x="1080" y="583"/>
                  </a:cubicBezTo>
                  <a:cubicBezTo>
                    <a:pt x="1072" y="607"/>
                    <a:pt x="1058" y="665"/>
                    <a:pt x="1054" y="667"/>
                  </a:cubicBezTo>
                  <a:cubicBezTo>
                    <a:pt x="1051" y="668"/>
                    <a:pt x="1035" y="679"/>
                    <a:pt x="1028" y="659"/>
                  </a:cubicBezTo>
                  <a:cubicBezTo>
                    <a:pt x="1026" y="654"/>
                    <a:pt x="1008" y="650"/>
                    <a:pt x="1005" y="630"/>
                  </a:cubicBezTo>
                  <a:moveTo>
                    <a:pt x="1014" y="652"/>
                  </a:moveTo>
                  <a:cubicBezTo>
                    <a:pt x="1015" y="653"/>
                    <a:pt x="1005" y="659"/>
                    <a:pt x="999" y="667"/>
                  </a:cubicBezTo>
                  <a:cubicBezTo>
                    <a:pt x="998" y="668"/>
                    <a:pt x="998" y="675"/>
                    <a:pt x="994" y="680"/>
                  </a:cubicBezTo>
                  <a:cubicBezTo>
                    <a:pt x="990" y="685"/>
                    <a:pt x="986" y="685"/>
                    <a:pt x="985" y="684"/>
                  </a:cubicBezTo>
                  <a:cubicBezTo>
                    <a:pt x="985" y="686"/>
                    <a:pt x="976" y="682"/>
                    <a:pt x="972" y="677"/>
                  </a:cubicBezTo>
                  <a:cubicBezTo>
                    <a:pt x="967" y="671"/>
                    <a:pt x="958" y="667"/>
                    <a:pt x="955" y="655"/>
                  </a:cubicBez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2487" y="3607"/>
              <a:ext cx="64" cy="106"/>
            </a:xfrm>
            <a:custGeom>
              <a:avLst/>
              <a:gdLst>
                <a:gd name="T0" fmla="*/ 0 w 264"/>
                <a:gd name="T1" fmla="*/ 17 h 438"/>
                <a:gd name="T2" fmla="*/ 107 w 264"/>
                <a:gd name="T3" fmla="*/ 7 h 438"/>
                <a:gd name="T4" fmla="*/ 255 w 264"/>
                <a:gd name="T5" fmla="*/ 254 h 438"/>
                <a:gd name="T6" fmla="*/ 200 w 264"/>
                <a:gd name="T7" fmla="*/ 385 h 438"/>
                <a:gd name="T8" fmla="*/ 48 w 264"/>
                <a:gd name="T9" fmla="*/ 40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438">
                  <a:moveTo>
                    <a:pt x="0" y="17"/>
                  </a:moveTo>
                  <a:cubicBezTo>
                    <a:pt x="21" y="1"/>
                    <a:pt x="67" y="0"/>
                    <a:pt x="107" y="7"/>
                  </a:cubicBezTo>
                  <a:cubicBezTo>
                    <a:pt x="172" y="22"/>
                    <a:pt x="264" y="124"/>
                    <a:pt x="255" y="254"/>
                  </a:cubicBezTo>
                  <a:cubicBezTo>
                    <a:pt x="251" y="312"/>
                    <a:pt x="233" y="353"/>
                    <a:pt x="200" y="385"/>
                  </a:cubicBezTo>
                  <a:cubicBezTo>
                    <a:pt x="102" y="438"/>
                    <a:pt x="110" y="405"/>
                    <a:pt x="48" y="400"/>
                  </a:cubicBezTo>
                </a:path>
              </a:pathLst>
            </a:custGeom>
            <a:noFill/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2421" y="3581"/>
              <a:ext cx="67" cy="59"/>
            </a:xfrm>
            <a:custGeom>
              <a:avLst/>
              <a:gdLst>
                <a:gd name="T0" fmla="*/ 277 w 277"/>
                <a:gd name="T1" fmla="*/ 175 h 241"/>
                <a:gd name="T2" fmla="*/ 225 w 277"/>
                <a:gd name="T3" fmla="*/ 167 h 241"/>
                <a:gd name="T4" fmla="*/ 160 w 277"/>
                <a:gd name="T5" fmla="*/ 201 h 241"/>
                <a:gd name="T6" fmla="*/ 148 w 277"/>
                <a:gd name="T7" fmla="*/ 223 h 241"/>
                <a:gd name="T8" fmla="*/ 92 w 277"/>
                <a:gd name="T9" fmla="*/ 218 h 241"/>
                <a:gd name="T10" fmla="*/ 54 w 277"/>
                <a:gd name="T11" fmla="*/ 170 h 241"/>
                <a:gd name="T12" fmla="*/ 11 w 27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241">
                  <a:moveTo>
                    <a:pt x="277" y="175"/>
                  </a:moveTo>
                  <a:cubicBezTo>
                    <a:pt x="267" y="160"/>
                    <a:pt x="248" y="160"/>
                    <a:pt x="225" y="167"/>
                  </a:cubicBezTo>
                  <a:cubicBezTo>
                    <a:pt x="180" y="160"/>
                    <a:pt x="190" y="198"/>
                    <a:pt x="160" y="201"/>
                  </a:cubicBezTo>
                  <a:cubicBezTo>
                    <a:pt x="155" y="201"/>
                    <a:pt x="151" y="206"/>
                    <a:pt x="148" y="223"/>
                  </a:cubicBezTo>
                  <a:cubicBezTo>
                    <a:pt x="138" y="241"/>
                    <a:pt x="104" y="233"/>
                    <a:pt x="92" y="218"/>
                  </a:cubicBezTo>
                  <a:cubicBezTo>
                    <a:pt x="81" y="208"/>
                    <a:pt x="59" y="178"/>
                    <a:pt x="54" y="170"/>
                  </a:cubicBezTo>
                  <a:cubicBezTo>
                    <a:pt x="22" y="112"/>
                    <a:pt x="0" y="87"/>
                    <a:pt x="11" y="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" name="Freeform 11"/>
            <p:cNvSpPr>
              <a:spLocks/>
            </p:cNvSpPr>
            <p:nvPr userDrawn="1"/>
          </p:nvSpPr>
          <p:spPr bwMode="auto">
            <a:xfrm>
              <a:off x="2495" y="3648"/>
              <a:ext cx="16" cy="20"/>
            </a:xfrm>
            <a:custGeom>
              <a:avLst/>
              <a:gdLst>
                <a:gd name="T0" fmla="*/ 40 w 66"/>
                <a:gd name="T1" fmla="*/ 5 h 85"/>
                <a:gd name="T2" fmla="*/ 66 w 66"/>
                <a:gd name="T3" fmla="*/ 43 h 85"/>
                <a:gd name="T4" fmla="*/ 19 w 66"/>
                <a:gd name="T5" fmla="*/ 85 h 85"/>
                <a:gd name="T6" fmla="*/ 0 w 66"/>
                <a:gd name="T7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85">
                  <a:moveTo>
                    <a:pt x="40" y="5"/>
                  </a:moveTo>
                  <a:cubicBezTo>
                    <a:pt x="42" y="7"/>
                    <a:pt x="65" y="0"/>
                    <a:pt x="66" y="43"/>
                  </a:cubicBezTo>
                  <a:cubicBezTo>
                    <a:pt x="66" y="77"/>
                    <a:pt x="41" y="84"/>
                    <a:pt x="19" y="85"/>
                  </a:cubicBezTo>
                  <a:cubicBezTo>
                    <a:pt x="17" y="85"/>
                    <a:pt x="0" y="78"/>
                    <a:pt x="0" y="74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2" name="Freeform 12"/>
            <p:cNvSpPr>
              <a:spLocks/>
            </p:cNvSpPr>
            <p:nvPr userDrawn="1"/>
          </p:nvSpPr>
          <p:spPr bwMode="auto">
            <a:xfrm>
              <a:off x="2421" y="3549"/>
              <a:ext cx="7" cy="24"/>
            </a:xfrm>
            <a:custGeom>
              <a:avLst/>
              <a:gdLst>
                <a:gd name="T0" fmla="*/ 26 w 26"/>
                <a:gd name="T1" fmla="*/ 0 h 97"/>
                <a:gd name="T2" fmla="*/ 26 w 26"/>
                <a:gd name="T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97">
                  <a:moveTo>
                    <a:pt x="26" y="0"/>
                  </a:moveTo>
                  <a:cubicBezTo>
                    <a:pt x="2" y="29"/>
                    <a:pt x="0" y="73"/>
                    <a:pt x="26" y="97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3" name="Freeform 13"/>
            <p:cNvSpPr>
              <a:spLocks/>
            </p:cNvSpPr>
            <p:nvPr userDrawn="1"/>
          </p:nvSpPr>
          <p:spPr bwMode="auto">
            <a:xfrm>
              <a:off x="2416" y="3613"/>
              <a:ext cx="10" cy="31"/>
            </a:xfrm>
            <a:custGeom>
              <a:avLst/>
              <a:gdLst>
                <a:gd name="T0" fmla="*/ 42 w 42"/>
                <a:gd name="T1" fmla="*/ 0 h 125"/>
                <a:gd name="T2" fmla="*/ 6 w 42"/>
                <a:gd name="T3" fmla="*/ 92 h 125"/>
                <a:gd name="T4" fmla="*/ 0 w 42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25">
                  <a:moveTo>
                    <a:pt x="42" y="0"/>
                  </a:moveTo>
                  <a:cubicBezTo>
                    <a:pt x="19" y="1"/>
                    <a:pt x="15" y="74"/>
                    <a:pt x="6" y="92"/>
                  </a:cubicBezTo>
                  <a:cubicBezTo>
                    <a:pt x="4" y="98"/>
                    <a:pt x="0" y="119"/>
                    <a:pt x="0" y="125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4" name="Freeform 14"/>
            <p:cNvSpPr>
              <a:spLocks/>
            </p:cNvSpPr>
            <p:nvPr userDrawn="1"/>
          </p:nvSpPr>
          <p:spPr bwMode="auto">
            <a:xfrm>
              <a:off x="2370" y="3597"/>
              <a:ext cx="25" cy="41"/>
            </a:xfrm>
            <a:custGeom>
              <a:avLst/>
              <a:gdLst>
                <a:gd name="T0" fmla="*/ 0 w 103"/>
                <a:gd name="T1" fmla="*/ 0 h 170"/>
                <a:gd name="T2" fmla="*/ 103 w 103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3" h="170">
                  <a:moveTo>
                    <a:pt x="0" y="0"/>
                  </a:moveTo>
                  <a:cubicBezTo>
                    <a:pt x="20" y="84"/>
                    <a:pt x="72" y="54"/>
                    <a:pt x="103" y="17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5" name="Freeform 15"/>
            <p:cNvSpPr>
              <a:spLocks noEditPoints="1"/>
            </p:cNvSpPr>
            <p:nvPr userDrawn="1"/>
          </p:nvSpPr>
          <p:spPr bwMode="auto">
            <a:xfrm>
              <a:off x="2298" y="3637"/>
              <a:ext cx="212" cy="87"/>
            </a:xfrm>
            <a:custGeom>
              <a:avLst/>
              <a:gdLst>
                <a:gd name="T0" fmla="*/ 682 w 876"/>
                <a:gd name="T1" fmla="*/ 104 h 359"/>
                <a:gd name="T2" fmla="*/ 653 w 876"/>
                <a:gd name="T3" fmla="*/ 54 h 359"/>
                <a:gd name="T4" fmla="*/ 639 w 876"/>
                <a:gd name="T5" fmla="*/ 4 h 359"/>
                <a:gd name="T6" fmla="*/ 681 w 876"/>
                <a:gd name="T7" fmla="*/ 35 h 359"/>
                <a:gd name="T8" fmla="*/ 711 w 876"/>
                <a:gd name="T9" fmla="*/ 87 h 359"/>
                <a:gd name="T10" fmla="*/ 737 w 876"/>
                <a:gd name="T11" fmla="*/ 139 h 359"/>
                <a:gd name="T12" fmla="*/ 738 w 876"/>
                <a:gd name="T13" fmla="*/ 128 h 359"/>
                <a:gd name="T14" fmla="*/ 737 w 876"/>
                <a:gd name="T15" fmla="*/ 54 h 359"/>
                <a:gd name="T16" fmla="*/ 776 w 876"/>
                <a:gd name="T17" fmla="*/ 147 h 359"/>
                <a:gd name="T18" fmla="*/ 825 w 876"/>
                <a:gd name="T19" fmla="*/ 273 h 359"/>
                <a:gd name="T20" fmla="*/ 825 w 876"/>
                <a:gd name="T21" fmla="*/ 273 h 359"/>
                <a:gd name="T22" fmla="*/ 876 w 876"/>
                <a:gd name="T23" fmla="*/ 359 h 359"/>
                <a:gd name="T24" fmla="*/ 0 w 876"/>
                <a:gd name="T25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6" h="359">
                  <a:moveTo>
                    <a:pt x="682" y="104"/>
                  </a:moveTo>
                  <a:cubicBezTo>
                    <a:pt x="676" y="81"/>
                    <a:pt x="667" y="69"/>
                    <a:pt x="653" y="54"/>
                  </a:cubicBezTo>
                  <a:cubicBezTo>
                    <a:pt x="643" y="35"/>
                    <a:pt x="623" y="5"/>
                    <a:pt x="639" y="4"/>
                  </a:cubicBezTo>
                  <a:cubicBezTo>
                    <a:pt x="648" y="0"/>
                    <a:pt x="669" y="26"/>
                    <a:pt x="681" y="35"/>
                  </a:cubicBezTo>
                  <a:cubicBezTo>
                    <a:pt x="682" y="35"/>
                    <a:pt x="709" y="78"/>
                    <a:pt x="711" y="87"/>
                  </a:cubicBezTo>
                  <a:cubicBezTo>
                    <a:pt x="716" y="104"/>
                    <a:pt x="719" y="125"/>
                    <a:pt x="737" y="139"/>
                  </a:cubicBezTo>
                  <a:cubicBezTo>
                    <a:pt x="741" y="137"/>
                    <a:pt x="742" y="144"/>
                    <a:pt x="738" y="128"/>
                  </a:cubicBezTo>
                  <a:cubicBezTo>
                    <a:pt x="733" y="102"/>
                    <a:pt x="724" y="67"/>
                    <a:pt x="737" y="54"/>
                  </a:cubicBezTo>
                  <a:cubicBezTo>
                    <a:pt x="760" y="67"/>
                    <a:pt x="764" y="117"/>
                    <a:pt x="776" y="147"/>
                  </a:cubicBezTo>
                  <a:cubicBezTo>
                    <a:pt x="808" y="219"/>
                    <a:pt x="772" y="226"/>
                    <a:pt x="825" y="273"/>
                  </a:cubicBezTo>
                  <a:moveTo>
                    <a:pt x="825" y="273"/>
                  </a:moveTo>
                  <a:cubicBezTo>
                    <a:pt x="827" y="295"/>
                    <a:pt x="868" y="332"/>
                    <a:pt x="876" y="359"/>
                  </a:cubicBezTo>
                  <a:lnTo>
                    <a:pt x="0" y="359"/>
                  </a:ln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" name="Freeform 16"/>
            <p:cNvSpPr>
              <a:spLocks/>
            </p:cNvSpPr>
            <p:nvPr userDrawn="1"/>
          </p:nvSpPr>
          <p:spPr bwMode="auto">
            <a:xfrm>
              <a:off x="2437" y="3640"/>
              <a:ext cx="22" cy="28"/>
            </a:xfrm>
            <a:custGeom>
              <a:avLst/>
              <a:gdLst>
                <a:gd name="T0" fmla="*/ 78 w 93"/>
                <a:gd name="T1" fmla="*/ 117 h 117"/>
                <a:gd name="T2" fmla="*/ 48 w 93"/>
                <a:gd name="T3" fmla="*/ 60 h 117"/>
                <a:gd name="T4" fmla="*/ 1 w 93"/>
                <a:gd name="T5" fmla="*/ 13 h 117"/>
                <a:gd name="T6" fmla="*/ 28 w 93"/>
                <a:gd name="T7" fmla="*/ 11 h 117"/>
                <a:gd name="T8" fmla="*/ 67 w 93"/>
                <a:gd name="T9" fmla="*/ 39 h 117"/>
                <a:gd name="T10" fmla="*/ 84 w 93"/>
                <a:gd name="T11" fmla="*/ 5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7">
                  <a:moveTo>
                    <a:pt x="78" y="117"/>
                  </a:moveTo>
                  <a:cubicBezTo>
                    <a:pt x="70" y="95"/>
                    <a:pt x="55" y="71"/>
                    <a:pt x="48" y="60"/>
                  </a:cubicBezTo>
                  <a:cubicBezTo>
                    <a:pt x="36" y="50"/>
                    <a:pt x="15" y="39"/>
                    <a:pt x="1" y="13"/>
                  </a:cubicBezTo>
                  <a:cubicBezTo>
                    <a:pt x="0" y="0"/>
                    <a:pt x="9" y="1"/>
                    <a:pt x="28" y="11"/>
                  </a:cubicBezTo>
                  <a:cubicBezTo>
                    <a:pt x="47" y="22"/>
                    <a:pt x="65" y="36"/>
                    <a:pt x="67" y="39"/>
                  </a:cubicBezTo>
                  <a:cubicBezTo>
                    <a:pt x="91" y="57"/>
                    <a:pt x="93" y="60"/>
                    <a:pt x="84" y="5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" name="Freeform 17"/>
            <p:cNvSpPr>
              <a:spLocks/>
            </p:cNvSpPr>
            <p:nvPr userDrawn="1"/>
          </p:nvSpPr>
          <p:spPr bwMode="auto">
            <a:xfrm>
              <a:off x="2425" y="3650"/>
              <a:ext cx="50" cy="73"/>
            </a:xfrm>
            <a:custGeom>
              <a:avLst/>
              <a:gdLst>
                <a:gd name="T0" fmla="*/ 127 w 205"/>
                <a:gd name="T1" fmla="*/ 79 h 303"/>
                <a:gd name="T2" fmla="*/ 14 w 205"/>
                <a:gd name="T3" fmla="*/ 0 h 303"/>
                <a:gd name="T4" fmla="*/ 30 w 205"/>
                <a:gd name="T5" fmla="*/ 39 h 303"/>
                <a:gd name="T6" fmla="*/ 76 w 205"/>
                <a:gd name="T7" fmla="*/ 85 h 303"/>
                <a:gd name="T8" fmla="*/ 99 w 205"/>
                <a:gd name="T9" fmla="*/ 119 h 303"/>
                <a:gd name="T10" fmla="*/ 51 w 205"/>
                <a:gd name="T11" fmla="*/ 111 h 303"/>
                <a:gd name="T12" fmla="*/ 3 w 205"/>
                <a:gd name="T13" fmla="*/ 90 h 303"/>
                <a:gd name="T14" fmla="*/ 79 w 205"/>
                <a:gd name="T15" fmla="*/ 174 h 303"/>
                <a:gd name="T16" fmla="*/ 176 w 205"/>
                <a:gd name="T17" fmla="*/ 224 h 303"/>
                <a:gd name="T18" fmla="*/ 196 w 205"/>
                <a:gd name="T19" fmla="*/ 3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303">
                  <a:moveTo>
                    <a:pt x="127" y="79"/>
                  </a:moveTo>
                  <a:cubicBezTo>
                    <a:pt x="100" y="61"/>
                    <a:pt x="43" y="3"/>
                    <a:pt x="14" y="0"/>
                  </a:cubicBezTo>
                  <a:cubicBezTo>
                    <a:pt x="4" y="4"/>
                    <a:pt x="0" y="16"/>
                    <a:pt x="30" y="39"/>
                  </a:cubicBezTo>
                  <a:cubicBezTo>
                    <a:pt x="41" y="50"/>
                    <a:pt x="61" y="68"/>
                    <a:pt x="76" y="85"/>
                  </a:cubicBezTo>
                  <a:cubicBezTo>
                    <a:pt x="86" y="96"/>
                    <a:pt x="90" y="105"/>
                    <a:pt x="99" y="119"/>
                  </a:cubicBezTo>
                  <a:cubicBezTo>
                    <a:pt x="96" y="128"/>
                    <a:pt x="67" y="117"/>
                    <a:pt x="51" y="111"/>
                  </a:cubicBezTo>
                  <a:cubicBezTo>
                    <a:pt x="35" y="104"/>
                    <a:pt x="19" y="71"/>
                    <a:pt x="3" y="90"/>
                  </a:cubicBezTo>
                  <a:cubicBezTo>
                    <a:pt x="7" y="112"/>
                    <a:pt x="64" y="151"/>
                    <a:pt x="79" y="174"/>
                  </a:cubicBezTo>
                  <a:cubicBezTo>
                    <a:pt x="81" y="176"/>
                    <a:pt x="147" y="238"/>
                    <a:pt x="176" y="224"/>
                  </a:cubicBezTo>
                  <a:cubicBezTo>
                    <a:pt x="181" y="259"/>
                    <a:pt x="205" y="303"/>
                    <a:pt x="196" y="301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2320" y="3656"/>
              <a:ext cx="113" cy="70"/>
            </a:xfrm>
            <a:custGeom>
              <a:avLst/>
              <a:gdLst>
                <a:gd name="T0" fmla="*/ 469 w 469"/>
                <a:gd name="T1" fmla="*/ 22 h 290"/>
                <a:gd name="T2" fmla="*/ 280 w 469"/>
                <a:gd name="T3" fmla="*/ 90 h 290"/>
                <a:gd name="T4" fmla="*/ 128 w 469"/>
                <a:gd name="T5" fmla="*/ 226 h 290"/>
                <a:gd name="T6" fmla="*/ 18 w 469"/>
                <a:gd name="T7" fmla="*/ 28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9" h="290">
                  <a:moveTo>
                    <a:pt x="469" y="22"/>
                  </a:moveTo>
                  <a:cubicBezTo>
                    <a:pt x="377" y="0"/>
                    <a:pt x="344" y="38"/>
                    <a:pt x="280" y="90"/>
                  </a:cubicBezTo>
                  <a:cubicBezTo>
                    <a:pt x="227" y="132"/>
                    <a:pt x="159" y="150"/>
                    <a:pt x="128" y="226"/>
                  </a:cubicBezTo>
                  <a:cubicBezTo>
                    <a:pt x="123" y="237"/>
                    <a:pt x="0" y="290"/>
                    <a:pt x="18" y="28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3" name="Freeform 19"/>
            <p:cNvSpPr>
              <a:spLocks/>
            </p:cNvSpPr>
            <p:nvPr userDrawn="1"/>
          </p:nvSpPr>
          <p:spPr bwMode="auto">
            <a:xfrm>
              <a:off x="2394" y="3703"/>
              <a:ext cx="34" cy="20"/>
            </a:xfrm>
            <a:custGeom>
              <a:avLst/>
              <a:gdLst>
                <a:gd name="T0" fmla="*/ 140 w 140"/>
                <a:gd name="T1" fmla="*/ 0 h 83"/>
                <a:gd name="T2" fmla="*/ 95 w 140"/>
                <a:gd name="T3" fmla="*/ 16 h 83"/>
                <a:gd name="T4" fmla="*/ 61 w 140"/>
                <a:gd name="T5" fmla="*/ 45 h 83"/>
                <a:gd name="T6" fmla="*/ 0 w 14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83">
                  <a:moveTo>
                    <a:pt x="140" y="0"/>
                  </a:moveTo>
                  <a:cubicBezTo>
                    <a:pt x="124" y="21"/>
                    <a:pt x="107" y="6"/>
                    <a:pt x="95" y="16"/>
                  </a:cubicBezTo>
                  <a:cubicBezTo>
                    <a:pt x="80" y="28"/>
                    <a:pt x="66" y="39"/>
                    <a:pt x="61" y="45"/>
                  </a:cubicBezTo>
                  <a:cubicBezTo>
                    <a:pt x="42" y="65"/>
                    <a:pt x="40" y="68"/>
                    <a:pt x="0" y="83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4" name="Freeform 20"/>
            <p:cNvSpPr>
              <a:spLocks/>
            </p:cNvSpPr>
            <p:nvPr userDrawn="1"/>
          </p:nvSpPr>
          <p:spPr bwMode="auto">
            <a:xfrm>
              <a:off x="2473" y="3567"/>
              <a:ext cx="21" cy="29"/>
            </a:xfrm>
            <a:custGeom>
              <a:avLst/>
              <a:gdLst>
                <a:gd name="T0" fmla="*/ 14 w 86"/>
                <a:gd name="T1" fmla="*/ 44 h 121"/>
                <a:gd name="T2" fmla="*/ 29 w 86"/>
                <a:gd name="T3" fmla="*/ 121 h 121"/>
                <a:gd name="T4" fmla="*/ 44 w 86"/>
                <a:gd name="T5" fmla="*/ 89 h 121"/>
                <a:gd name="T6" fmla="*/ 71 w 86"/>
                <a:gd name="T7" fmla="*/ 89 h 121"/>
                <a:gd name="T8" fmla="*/ 86 w 86"/>
                <a:gd name="T9" fmla="*/ 63 h 121"/>
                <a:gd name="T10" fmla="*/ 22 w 86"/>
                <a:gd name="T11" fmla="*/ 0 h 121"/>
                <a:gd name="T12" fmla="*/ 68 w 86"/>
                <a:gd name="T13" fmla="*/ 62 h 121"/>
                <a:gd name="T14" fmla="*/ 52 w 86"/>
                <a:gd name="T15" fmla="*/ 80 h 121"/>
                <a:gd name="T16" fmla="*/ 28 w 86"/>
                <a:gd name="T17" fmla="*/ 69 h 121"/>
                <a:gd name="T18" fmla="*/ 14 w 86"/>
                <a:gd name="T19" fmla="*/ 4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21">
                  <a:moveTo>
                    <a:pt x="14" y="44"/>
                  </a:moveTo>
                  <a:cubicBezTo>
                    <a:pt x="0" y="75"/>
                    <a:pt x="31" y="78"/>
                    <a:pt x="29" y="121"/>
                  </a:cubicBezTo>
                  <a:lnTo>
                    <a:pt x="44" y="89"/>
                  </a:lnTo>
                  <a:cubicBezTo>
                    <a:pt x="51" y="73"/>
                    <a:pt x="73" y="91"/>
                    <a:pt x="71" y="89"/>
                  </a:cubicBezTo>
                  <a:cubicBezTo>
                    <a:pt x="72" y="84"/>
                    <a:pt x="86" y="70"/>
                    <a:pt x="86" y="63"/>
                  </a:cubicBezTo>
                  <a:cubicBezTo>
                    <a:pt x="84" y="43"/>
                    <a:pt x="50" y="13"/>
                    <a:pt x="22" y="0"/>
                  </a:cubicBezTo>
                  <a:cubicBezTo>
                    <a:pt x="35" y="13"/>
                    <a:pt x="68" y="40"/>
                    <a:pt x="68" y="62"/>
                  </a:cubicBezTo>
                  <a:cubicBezTo>
                    <a:pt x="68" y="68"/>
                    <a:pt x="56" y="75"/>
                    <a:pt x="52" y="80"/>
                  </a:cubicBezTo>
                  <a:cubicBezTo>
                    <a:pt x="49" y="77"/>
                    <a:pt x="39" y="86"/>
                    <a:pt x="28" y="69"/>
                  </a:cubicBezTo>
                  <a:cubicBezTo>
                    <a:pt x="25" y="65"/>
                    <a:pt x="11" y="42"/>
                    <a:pt x="14" y="44"/>
                  </a:cubicBezTo>
                  <a:close/>
                </a:path>
              </a:pathLst>
            </a:custGeom>
            <a:solidFill>
              <a:srgbClr val="221F20"/>
            </a:solidFill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5" name="Freeform 21"/>
            <p:cNvSpPr>
              <a:spLocks noEditPoints="1"/>
            </p:cNvSpPr>
            <p:nvPr userDrawn="1"/>
          </p:nvSpPr>
          <p:spPr bwMode="auto">
            <a:xfrm>
              <a:off x="2228" y="3811"/>
              <a:ext cx="497" cy="35"/>
            </a:xfrm>
            <a:custGeom>
              <a:avLst/>
              <a:gdLst>
                <a:gd name="T0" fmla="*/ 0 w 2061"/>
                <a:gd name="T1" fmla="*/ 119 h 145"/>
                <a:gd name="T2" fmla="*/ 23 w 2061"/>
                <a:gd name="T3" fmla="*/ 43 h 145"/>
                <a:gd name="T4" fmla="*/ 62 w 2061"/>
                <a:gd name="T5" fmla="*/ 79 h 145"/>
                <a:gd name="T6" fmla="*/ 147 w 2061"/>
                <a:gd name="T7" fmla="*/ 87 h 145"/>
                <a:gd name="T8" fmla="*/ 144 w 2061"/>
                <a:gd name="T9" fmla="*/ 44 h 145"/>
                <a:gd name="T10" fmla="*/ 138 w 2061"/>
                <a:gd name="T11" fmla="*/ 121 h 145"/>
                <a:gd name="T12" fmla="*/ 214 w 2061"/>
                <a:gd name="T13" fmla="*/ 119 h 145"/>
                <a:gd name="T14" fmla="*/ 247 w 2061"/>
                <a:gd name="T15" fmla="*/ 102 h 145"/>
                <a:gd name="T16" fmla="*/ 224 w 2061"/>
                <a:gd name="T17" fmla="*/ 110 h 145"/>
                <a:gd name="T18" fmla="*/ 301 w 2061"/>
                <a:gd name="T19" fmla="*/ 29 h 145"/>
                <a:gd name="T20" fmla="*/ 282 w 2061"/>
                <a:gd name="T21" fmla="*/ 104 h 145"/>
                <a:gd name="T22" fmla="*/ 324 w 2061"/>
                <a:gd name="T23" fmla="*/ 119 h 145"/>
                <a:gd name="T24" fmla="*/ 363 w 2061"/>
                <a:gd name="T25" fmla="*/ 119 h 145"/>
                <a:gd name="T26" fmla="*/ 411 w 2061"/>
                <a:gd name="T27" fmla="*/ 119 h 145"/>
                <a:gd name="T28" fmla="*/ 420 w 2061"/>
                <a:gd name="T29" fmla="*/ 48 h 145"/>
                <a:gd name="T30" fmla="*/ 470 w 2061"/>
                <a:gd name="T31" fmla="*/ 27 h 145"/>
                <a:gd name="T32" fmla="*/ 563 w 2061"/>
                <a:gd name="T33" fmla="*/ 27 h 145"/>
                <a:gd name="T34" fmla="*/ 584 w 2061"/>
                <a:gd name="T35" fmla="*/ 77 h 145"/>
                <a:gd name="T36" fmla="*/ 610 w 2061"/>
                <a:gd name="T37" fmla="*/ 111 h 145"/>
                <a:gd name="T38" fmla="*/ 636 w 2061"/>
                <a:gd name="T39" fmla="*/ 104 h 145"/>
                <a:gd name="T40" fmla="*/ 710 w 2061"/>
                <a:gd name="T41" fmla="*/ 119 h 145"/>
                <a:gd name="T42" fmla="*/ 732 w 2061"/>
                <a:gd name="T43" fmla="*/ 63 h 145"/>
                <a:gd name="T44" fmla="*/ 803 w 2061"/>
                <a:gd name="T45" fmla="*/ 29 h 145"/>
                <a:gd name="T46" fmla="*/ 787 w 2061"/>
                <a:gd name="T47" fmla="*/ 82 h 145"/>
                <a:gd name="T48" fmla="*/ 795 w 2061"/>
                <a:gd name="T49" fmla="*/ 43 h 145"/>
                <a:gd name="T50" fmla="*/ 824 w 2061"/>
                <a:gd name="T51" fmla="*/ 128 h 145"/>
                <a:gd name="T52" fmla="*/ 897 w 2061"/>
                <a:gd name="T53" fmla="*/ 110 h 145"/>
                <a:gd name="T54" fmla="*/ 894 w 2061"/>
                <a:gd name="T55" fmla="*/ 73 h 145"/>
                <a:gd name="T56" fmla="*/ 908 w 2061"/>
                <a:gd name="T57" fmla="*/ 119 h 145"/>
                <a:gd name="T58" fmla="*/ 1004 w 2061"/>
                <a:gd name="T59" fmla="*/ 121 h 145"/>
                <a:gd name="T60" fmla="*/ 992 w 2061"/>
                <a:gd name="T61" fmla="*/ 72 h 145"/>
                <a:gd name="T62" fmla="*/ 1073 w 2061"/>
                <a:gd name="T63" fmla="*/ 70 h 145"/>
                <a:gd name="T64" fmla="*/ 1045 w 2061"/>
                <a:gd name="T65" fmla="*/ 119 h 145"/>
                <a:gd name="T66" fmla="*/ 1045 w 2061"/>
                <a:gd name="T67" fmla="*/ 66 h 145"/>
                <a:gd name="T68" fmla="*/ 1101 w 2061"/>
                <a:gd name="T69" fmla="*/ 119 h 145"/>
                <a:gd name="T70" fmla="*/ 1190 w 2061"/>
                <a:gd name="T71" fmla="*/ 89 h 145"/>
                <a:gd name="T72" fmla="*/ 1232 w 2061"/>
                <a:gd name="T73" fmla="*/ 121 h 145"/>
                <a:gd name="T74" fmla="*/ 1220 w 2061"/>
                <a:gd name="T75" fmla="*/ 72 h 145"/>
                <a:gd name="T76" fmla="*/ 1229 w 2061"/>
                <a:gd name="T77" fmla="*/ 126 h 145"/>
                <a:gd name="T78" fmla="*/ 1293 w 2061"/>
                <a:gd name="T79" fmla="*/ 98 h 145"/>
                <a:gd name="T80" fmla="*/ 1332 w 2061"/>
                <a:gd name="T81" fmla="*/ 119 h 145"/>
                <a:gd name="T82" fmla="*/ 1371 w 2061"/>
                <a:gd name="T83" fmla="*/ 119 h 145"/>
                <a:gd name="T84" fmla="*/ 1420 w 2061"/>
                <a:gd name="T85" fmla="*/ 119 h 145"/>
                <a:gd name="T86" fmla="*/ 1428 w 2061"/>
                <a:gd name="T87" fmla="*/ 48 h 145"/>
                <a:gd name="T88" fmla="*/ 1493 w 2061"/>
                <a:gd name="T89" fmla="*/ 108 h 145"/>
                <a:gd name="T90" fmla="*/ 1465 w 2061"/>
                <a:gd name="T91" fmla="*/ 49 h 145"/>
                <a:gd name="T92" fmla="*/ 1553 w 2061"/>
                <a:gd name="T93" fmla="*/ 83 h 145"/>
                <a:gd name="T94" fmla="*/ 1613 w 2061"/>
                <a:gd name="T95" fmla="*/ 110 h 145"/>
                <a:gd name="T96" fmla="*/ 1610 w 2061"/>
                <a:gd name="T97" fmla="*/ 73 h 145"/>
                <a:gd name="T98" fmla="*/ 1670 w 2061"/>
                <a:gd name="T99" fmla="*/ 38 h 145"/>
                <a:gd name="T100" fmla="*/ 1663 w 2061"/>
                <a:gd name="T101" fmla="*/ 49 h 145"/>
                <a:gd name="T102" fmla="*/ 1729 w 2061"/>
                <a:gd name="T103" fmla="*/ 119 h 145"/>
                <a:gd name="T104" fmla="*/ 1769 w 2061"/>
                <a:gd name="T105" fmla="*/ 119 h 145"/>
                <a:gd name="T106" fmla="*/ 1781 w 2061"/>
                <a:gd name="T107" fmla="*/ 70 h 145"/>
                <a:gd name="T108" fmla="*/ 1787 w 2061"/>
                <a:gd name="T109" fmla="*/ 50 h 145"/>
                <a:gd name="T110" fmla="*/ 1858 w 2061"/>
                <a:gd name="T111" fmla="*/ 85 h 145"/>
                <a:gd name="T112" fmla="*/ 1854 w 2061"/>
                <a:gd name="T113" fmla="*/ 45 h 145"/>
                <a:gd name="T114" fmla="*/ 1916 w 2061"/>
                <a:gd name="T115" fmla="*/ 43 h 145"/>
                <a:gd name="T116" fmla="*/ 1926 w 2061"/>
                <a:gd name="T117" fmla="*/ 27 h 145"/>
                <a:gd name="T118" fmla="*/ 1989 w 2061"/>
                <a:gd name="T119" fmla="*/ 43 h 145"/>
                <a:gd name="T120" fmla="*/ 2060 w 2061"/>
                <a:gd name="T121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1" h="145">
                  <a:moveTo>
                    <a:pt x="0" y="27"/>
                  </a:moveTo>
                  <a:lnTo>
                    <a:pt x="19" y="27"/>
                  </a:lnTo>
                  <a:cubicBezTo>
                    <a:pt x="23" y="27"/>
                    <a:pt x="26" y="27"/>
                    <a:pt x="29" y="29"/>
                  </a:cubicBezTo>
                  <a:cubicBezTo>
                    <a:pt x="32" y="30"/>
                    <a:pt x="34" y="33"/>
                    <a:pt x="36" y="37"/>
                  </a:cubicBezTo>
                  <a:cubicBezTo>
                    <a:pt x="38" y="41"/>
                    <a:pt x="40" y="46"/>
                    <a:pt x="41" y="52"/>
                  </a:cubicBezTo>
                  <a:cubicBezTo>
                    <a:pt x="42" y="58"/>
                    <a:pt x="43" y="65"/>
                    <a:pt x="43" y="74"/>
                  </a:cubicBezTo>
                  <a:cubicBezTo>
                    <a:pt x="43" y="82"/>
                    <a:pt x="42" y="88"/>
                    <a:pt x="41" y="94"/>
                  </a:cubicBezTo>
                  <a:cubicBezTo>
                    <a:pt x="40" y="100"/>
                    <a:pt x="38" y="106"/>
                    <a:pt x="36" y="110"/>
                  </a:cubicBezTo>
                  <a:cubicBezTo>
                    <a:pt x="34" y="113"/>
                    <a:pt x="32" y="115"/>
                    <a:pt x="29" y="117"/>
                  </a:cubicBezTo>
                  <a:cubicBezTo>
                    <a:pt x="26" y="119"/>
                    <a:pt x="23" y="119"/>
                    <a:pt x="19" y="119"/>
                  </a:cubicBezTo>
                  <a:lnTo>
                    <a:pt x="0" y="119"/>
                  </a:lnTo>
                  <a:lnTo>
                    <a:pt x="0" y="27"/>
                  </a:lnTo>
                  <a:close/>
                  <a:moveTo>
                    <a:pt x="10" y="43"/>
                  </a:moveTo>
                  <a:lnTo>
                    <a:pt x="10" y="104"/>
                  </a:lnTo>
                  <a:lnTo>
                    <a:pt x="18" y="104"/>
                  </a:lnTo>
                  <a:cubicBezTo>
                    <a:pt x="21" y="104"/>
                    <a:pt x="23" y="103"/>
                    <a:pt x="24" y="103"/>
                  </a:cubicBezTo>
                  <a:cubicBezTo>
                    <a:pt x="26" y="102"/>
                    <a:pt x="27" y="101"/>
                    <a:pt x="28" y="99"/>
                  </a:cubicBezTo>
                  <a:cubicBezTo>
                    <a:pt x="30" y="97"/>
                    <a:pt x="30" y="94"/>
                    <a:pt x="31" y="90"/>
                  </a:cubicBezTo>
                  <a:cubicBezTo>
                    <a:pt x="32" y="86"/>
                    <a:pt x="32" y="80"/>
                    <a:pt x="32" y="73"/>
                  </a:cubicBezTo>
                  <a:cubicBezTo>
                    <a:pt x="32" y="66"/>
                    <a:pt x="32" y="60"/>
                    <a:pt x="31" y="57"/>
                  </a:cubicBezTo>
                  <a:cubicBezTo>
                    <a:pt x="30" y="53"/>
                    <a:pt x="29" y="50"/>
                    <a:pt x="28" y="48"/>
                  </a:cubicBezTo>
                  <a:cubicBezTo>
                    <a:pt x="27" y="46"/>
                    <a:pt x="25" y="44"/>
                    <a:pt x="23" y="43"/>
                  </a:cubicBezTo>
                  <a:cubicBezTo>
                    <a:pt x="22" y="43"/>
                    <a:pt x="19" y="43"/>
                    <a:pt x="15" y="43"/>
                  </a:cubicBezTo>
                  <a:lnTo>
                    <a:pt x="10" y="43"/>
                  </a:lnTo>
                  <a:close/>
                  <a:moveTo>
                    <a:pt x="52" y="119"/>
                  </a:moveTo>
                  <a:lnTo>
                    <a:pt x="52" y="27"/>
                  </a:lnTo>
                  <a:lnTo>
                    <a:pt x="90" y="27"/>
                  </a:lnTo>
                  <a:lnTo>
                    <a:pt x="90" y="43"/>
                  </a:lnTo>
                  <a:lnTo>
                    <a:pt x="62" y="43"/>
                  </a:lnTo>
                  <a:lnTo>
                    <a:pt x="62" y="63"/>
                  </a:lnTo>
                  <a:lnTo>
                    <a:pt x="88" y="63"/>
                  </a:lnTo>
                  <a:lnTo>
                    <a:pt x="88" y="79"/>
                  </a:lnTo>
                  <a:lnTo>
                    <a:pt x="62" y="79"/>
                  </a:lnTo>
                  <a:lnTo>
                    <a:pt x="62" y="104"/>
                  </a:lnTo>
                  <a:lnTo>
                    <a:pt x="91" y="104"/>
                  </a:lnTo>
                  <a:lnTo>
                    <a:pt x="91" y="119"/>
                  </a:lnTo>
                  <a:lnTo>
                    <a:pt x="52" y="119"/>
                  </a:lnTo>
                  <a:close/>
                  <a:moveTo>
                    <a:pt x="117" y="89"/>
                  </a:moveTo>
                  <a:lnTo>
                    <a:pt x="127" y="87"/>
                  </a:lnTo>
                  <a:cubicBezTo>
                    <a:pt x="128" y="94"/>
                    <a:pt x="129" y="98"/>
                    <a:pt x="131" y="101"/>
                  </a:cubicBezTo>
                  <a:cubicBezTo>
                    <a:pt x="133" y="104"/>
                    <a:pt x="135" y="105"/>
                    <a:pt x="138" y="105"/>
                  </a:cubicBezTo>
                  <a:cubicBezTo>
                    <a:pt x="142" y="105"/>
                    <a:pt x="144" y="104"/>
                    <a:pt x="146" y="101"/>
                  </a:cubicBezTo>
                  <a:cubicBezTo>
                    <a:pt x="148" y="99"/>
                    <a:pt x="149" y="96"/>
                    <a:pt x="149" y="92"/>
                  </a:cubicBezTo>
                  <a:cubicBezTo>
                    <a:pt x="149" y="90"/>
                    <a:pt x="148" y="88"/>
                    <a:pt x="147" y="87"/>
                  </a:cubicBezTo>
                  <a:cubicBezTo>
                    <a:pt x="147" y="85"/>
                    <a:pt x="146" y="84"/>
                    <a:pt x="144" y="83"/>
                  </a:cubicBezTo>
                  <a:cubicBezTo>
                    <a:pt x="143" y="82"/>
                    <a:pt x="140" y="81"/>
                    <a:pt x="135" y="79"/>
                  </a:cubicBezTo>
                  <a:cubicBezTo>
                    <a:pt x="130" y="76"/>
                    <a:pt x="126" y="73"/>
                    <a:pt x="124" y="70"/>
                  </a:cubicBezTo>
                  <a:cubicBezTo>
                    <a:pt x="121" y="65"/>
                    <a:pt x="119" y="58"/>
                    <a:pt x="119" y="51"/>
                  </a:cubicBezTo>
                  <a:cubicBezTo>
                    <a:pt x="119" y="46"/>
                    <a:pt x="120" y="42"/>
                    <a:pt x="121" y="38"/>
                  </a:cubicBezTo>
                  <a:cubicBezTo>
                    <a:pt x="123" y="34"/>
                    <a:pt x="125" y="31"/>
                    <a:pt x="128" y="28"/>
                  </a:cubicBezTo>
                  <a:cubicBezTo>
                    <a:pt x="130" y="26"/>
                    <a:pt x="134" y="25"/>
                    <a:pt x="138" y="25"/>
                  </a:cubicBezTo>
                  <a:cubicBezTo>
                    <a:pt x="144" y="25"/>
                    <a:pt x="149" y="28"/>
                    <a:pt x="152" y="33"/>
                  </a:cubicBezTo>
                  <a:cubicBezTo>
                    <a:pt x="156" y="38"/>
                    <a:pt x="157" y="45"/>
                    <a:pt x="158" y="53"/>
                  </a:cubicBezTo>
                  <a:lnTo>
                    <a:pt x="147" y="54"/>
                  </a:lnTo>
                  <a:cubicBezTo>
                    <a:pt x="147" y="49"/>
                    <a:pt x="146" y="46"/>
                    <a:pt x="144" y="44"/>
                  </a:cubicBezTo>
                  <a:cubicBezTo>
                    <a:pt x="143" y="42"/>
                    <a:pt x="141" y="41"/>
                    <a:pt x="138" y="41"/>
                  </a:cubicBezTo>
                  <a:cubicBezTo>
                    <a:pt x="135" y="41"/>
                    <a:pt x="132" y="42"/>
                    <a:pt x="131" y="44"/>
                  </a:cubicBezTo>
                  <a:cubicBezTo>
                    <a:pt x="130" y="45"/>
                    <a:pt x="129" y="47"/>
                    <a:pt x="129" y="50"/>
                  </a:cubicBezTo>
                  <a:cubicBezTo>
                    <a:pt x="129" y="52"/>
                    <a:pt x="129" y="54"/>
                    <a:pt x="131" y="55"/>
                  </a:cubicBezTo>
                  <a:cubicBezTo>
                    <a:pt x="132" y="57"/>
                    <a:pt x="135" y="59"/>
                    <a:pt x="140" y="62"/>
                  </a:cubicBezTo>
                  <a:cubicBezTo>
                    <a:pt x="145" y="64"/>
                    <a:pt x="149" y="66"/>
                    <a:pt x="151" y="68"/>
                  </a:cubicBezTo>
                  <a:cubicBezTo>
                    <a:pt x="154" y="71"/>
                    <a:pt x="156" y="74"/>
                    <a:pt x="157" y="78"/>
                  </a:cubicBezTo>
                  <a:cubicBezTo>
                    <a:pt x="158" y="82"/>
                    <a:pt x="159" y="87"/>
                    <a:pt x="159" y="92"/>
                  </a:cubicBezTo>
                  <a:cubicBezTo>
                    <a:pt x="159" y="98"/>
                    <a:pt x="158" y="103"/>
                    <a:pt x="157" y="107"/>
                  </a:cubicBezTo>
                  <a:cubicBezTo>
                    <a:pt x="155" y="112"/>
                    <a:pt x="153" y="115"/>
                    <a:pt x="150" y="117"/>
                  </a:cubicBezTo>
                  <a:cubicBezTo>
                    <a:pt x="147" y="120"/>
                    <a:pt x="143" y="121"/>
                    <a:pt x="138" y="121"/>
                  </a:cubicBezTo>
                  <a:cubicBezTo>
                    <a:pt x="132" y="121"/>
                    <a:pt x="127" y="118"/>
                    <a:pt x="123" y="113"/>
                  </a:cubicBezTo>
                  <a:cubicBezTo>
                    <a:pt x="120" y="107"/>
                    <a:pt x="118" y="100"/>
                    <a:pt x="117" y="89"/>
                  </a:cubicBezTo>
                  <a:close/>
                  <a:moveTo>
                    <a:pt x="214" y="119"/>
                  </a:moveTo>
                  <a:lnTo>
                    <a:pt x="203" y="119"/>
                  </a:lnTo>
                  <a:lnTo>
                    <a:pt x="199" y="98"/>
                  </a:lnTo>
                  <a:lnTo>
                    <a:pt x="178" y="98"/>
                  </a:lnTo>
                  <a:lnTo>
                    <a:pt x="174" y="119"/>
                  </a:lnTo>
                  <a:lnTo>
                    <a:pt x="163" y="119"/>
                  </a:lnTo>
                  <a:lnTo>
                    <a:pt x="183" y="27"/>
                  </a:lnTo>
                  <a:lnTo>
                    <a:pt x="194" y="27"/>
                  </a:lnTo>
                  <a:lnTo>
                    <a:pt x="214" y="119"/>
                  </a:lnTo>
                  <a:close/>
                  <a:moveTo>
                    <a:pt x="195" y="83"/>
                  </a:moveTo>
                  <a:lnTo>
                    <a:pt x="188" y="48"/>
                  </a:lnTo>
                  <a:lnTo>
                    <a:pt x="181" y="83"/>
                  </a:lnTo>
                  <a:lnTo>
                    <a:pt x="195" y="83"/>
                  </a:lnTo>
                  <a:close/>
                  <a:moveTo>
                    <a:pt x="220" y="27"/>
                  </a:moveTo>
                  <a:lnTo>
                    <a:pt x="230" y="27"/>
                  </a:lnTo>
                  <a:lnTo>
                    <a:pt x="230" y="77"/>
                  </a:lnTo>
                  <a:cubicBezTo>
                    <a:pt x="230" y="85"/>
                    <a:pt x="230" y="90"/>
                    <a:pt x="231" y="92"/>
                  </a:cubicBezTo>
                  <a:cubicBezTo>
                    <a:pt x="231" y="96"/>
                    <a:pt x="232" y="99"/>
                    <a:pt x="234" y="101"/>
                  </a:cubicBezTo>
                  <a:cubicBezTo>
                    <a:pt x="236" y="104"/>
                    <a:pt x="238" y="105"/>
                    <a:pt x="241" y="105"/>
                  </a:cubicBezTo>
                  <a:cubicBezTo>
                    <a:pt x="244" y="105"/>
                    <a:pt x="246" y="104"/>
                    <a:pt x="247" y="102"/>
                  </a:cubicBezTo>
                  <a:cubicBezTo>
                    <a:pt x="249" y="99"/>
                    <a:pt x="250" y="97"/>
                    <a:pt x="250" y="94"/>
                  </a:cubicBezTo>
                  <a:cubicBezTo>
                    <a:pt x="250" y="91"/>
                    <a:pt x="250" y="85"/>
                    <a:pt x="250" y="78"/>
                  </a:cubicBezTo>
                  <a:lnTo>
                    <a:pt x="250" y="27"/>
                  </a:lnTo>
                  <a:lnTo>
                    <a:pt x="261" y="27"/>
                  </a:lnTo>
                  <a:lnTo>
                    <a:pt x="261" y="75"/>
                  </a:lnTo>
                  <a:cubicBezTo>
                    <a:pt x="261" y="87"/>
                    <a:pt x="261" y="94"/>
                    <a:pt x="260" y="99"/>
                  </a:cubicBezTo>
                  <a:cubicBezTo>
                    <a:pt x="259" y="104"/>
                    <a:pt x="258" y="107"/>
                    <a:pt x="257" y="111"/>
                  </a:cubicBezTo>
                  <a:cubicBezTo>
                    <a:pt x="255" y="114"/>
                    <a:pt x="253" y="116"/>
                    <a:pt x="251" y="118"/>
                  </a:cubicBezTo>
                  <a:cubicBezTo>
                    <a:pt x="248" y="120"/>
                    <a:pt x="245" y="121"/>
                    <a:pt x="241" y="121"/>
                  </a:cubicBezTo>
                  <a:cubicBezTo>
                    <a:pt x="236" y="121"/>
                    <a:pt x="232" y="120"/>
                    <a:pt x="230" y="118"/>
                  </a:cubicBezTo>
                  <a:cubicBezTo>
                    <a:pt x="227" y="116"/>
                    <a:pt x="225" y="113"/>
                    <a:pt x="224" y="110"/>
                  </a:cubicBezTo>
                  <a:cubicBezTo>
                    <a:pt x="222" y="107"/>
                    <a:pt x="221" y="103"/>
                    <a:pt x="221" y="100"/>
                  </a:cubicBezTo>
                  <a:cubicBezTo>
                    <a:pt x="220" y="94"/>
                    <a:pt x="220" y="87"/>
                    <a:pt x="220" y="76"/>
                  </a:cubicBezTo>
                  <a:lnTo>
                    <a:pt x="220" y="27"/>
                  </a:lnTo>
                  <a:close/>
                  <a:moveTo>
                    <a:pt x="234" y="19"/>
                  </a:moveTo>
                  <a:lnTo>
                    <a:pt x="239" y="0"/>
                  </a:lnTo>
                  <a:lnTo>
                    <a:pt x="250" y="0"/>
                  </a:lnTo>
                  <a:lnTo>
                    <a:pt x="241" y="19"/>
                  </a:lnTo>
                  <a:lnTo>
                    <a:pt x="234" y="19"/>
                  </a:lnTo>
                  <a:close/>
                  <a:moveTo>
                    <a:pt x="272" y="27"/>
                  </a:moveTo>
                  <a:lnTo>
                    <a:pt x="291" y="27"/>
                  </a:lnTo>
                  <a:cubicBezTo>
                    <a:pt x="295" y="27"/>
                    <a:pt x="298" y="27"/>
                    <a:pt x="301" y="29"/>
                  </a:cubicBezTo>
                  <a:cubicBezTo>
                    <a:pt x="304" y="30"/>
                    <a:pt x="306" y="33"/>
                    <a:pt x="308" y="37"/>
                  </a:cubicBezTo>
                  <a:cubicBezTo>
                    <a:pt x="311" y="41"/>
                    <a:pt x="312" y="46"/>
                    <a:pt x="313" y="52"/>
                  </a:cubicBezTo>
                  <a:cubicBezTo>
                    <a:pt x="314" y="58"/>
                    <a:pt x="315" y="65"/>
                    <a:pt x="315" y="74"/>
                  </a:cubicBezTo>
                  <a:cubicBezTo>
                    <a:pt x="315" y="82"/>
                    <a:pt x="314" y="88"/>
                    <a:pt x="313" y="94"/>
                  </a:cubicBezTo>
                  <a:cubicBezTo>
                    <a:pt x="312" y="100"/>
                    <a:pt x="310" y="106"/>
                    <a:pt x="308" y="110"/>
                  </a:cubicBezTo>
                  <a:cubicBezTo>
                    <a:pt x="306" y="113"/>
                    <a:pt x="304" y="115"/>
                    <a:pt x="301" y="117"/>
                  </a:cubicBezTo>
                  <a:cubicBezTo>
                    <a:pt x="298" y="119"/>
                    <a:pt x="295" y="119"/>
                    <a:pt x="291" y="119"/>
                  </a:cubicBezTo>
                  <a:lnTo>
                    <a:pt x="272" y="119"/>
                  </a:lnTo>
                  <a:lnTo>
                    <a:pt x="272" y="27"/>
                  </a:lnTo>
                  <a:close/>
                  <a:moveTo>
                    <a:pt x="282" y="43"/>
                  </a:moveTo>
                  <a:lnTo>
                    <a:pt x="282" y="104"/>
                  </a:lnTo>
                  <a:lnTo>
                    <a:pt x="290" y="104"/>
                  </a:lnTo>
                  <a:cubicBezTo>
                    <a:pt x="293" y="104"/>
                    <a:pt x="295" y="103"/>
                    <a:pt x="296" y="103"/>
                  </a:cubicBezTo>
                  <a:cubicBezTo>
                    <a:pt x="298" y="102"/>
                    <a:pt x="299" y="101"/>
                    <a:pt x="301" y="99"/>
                  </a:cubicBezTo>
                  <a:cubicBezTo>
                    <a:pt x="302" y="97"/>
                    <a:pt x="303" y="94"/>
                    <a:pt x="303" y="90"/>
                  </a:cubicBezTo>
                  <a:cubicBezTo>
                    <a:pt x="304" y="86"/>
                    <a:pt x="304" y="80"/>
                    <a:pt x="304" y="73"/>
                  </a:cubicBezTo>
                  <a:cubicBezTo>
                    <a:pt x="304" y="66"/>
                    <a:pt x="304" y="60"/>
                    <a:pt x="303" y="57"/>
                  </a:cubicBezTo>
                  <a:cubicBezTo>
                    <a:pt x="303" y="53"/>
                    <a:pt x="302" y="50"/>
                    <a:pt x="300" y="48"/>
                  </a:cubicBezTo>
                  <a:cubicBezTo>
                    <a:pt x="299" y="46"/>
                    <a:pt x="297" y="44"/>
                    <a:pt x="295" y="43"/>
                  </a:cubicBezTo>
                  <a:cubicBezTo>
                    <a:pt x="294" y="43"/>
                    <a:pt x="291" y="43"/>
                    <a:pt x="287" y="43"/>
                  </a:cubicBezTo>
                  <a:lnTo>
                    <a:pt x="282" y="43"/>
                  </a:lnTo>
                  <a:close/>
                  <a:moveTo>
                    <a:pt x="324" y="119"/>
                  </a:moveTo>
                  <a:lnTo>
                    <a:pt x="324" y="27"/>
                  </a:lnTo>
                  <a:lnTo>
                    <a:pt x="362" y="27"/>
                  </a:lnTo>
                  <a:lnTo>
                    <a:pt x="362" y="43"/>
                  </a:lnTo>
                  <a:lnTo>
                    <a:pt x="334" y="43"/>
                  </a:lnTo>
                  <a:lnTo>
                    <a:pt x="334" y="63"/>
                  </a:lnTo>
                  <a:lnTo>
                    <a:pt x="360" y="63"/>
                  </a:lnTo>
                  <a:lnTo>
                    <a:pt x="360" y="79"/>
                  </a:lnTo>
                  <a:lnTo>
                    <a:pt x="334" y="79"/>
                  </a:lnTo>
                  <a:lnTo>
                    <a:pt x="334" y="104"/>
                  </a:lnTo>
                  <a:lnTo>
                    <a:pt x="363" y="104"/>
                  </a:lnTo>
                  <a:lnTo>
                    <a:pt x="363" y="119"/>
                  </a:lnTo>
                  <a:lnTo>
                    <a:pt x="324" y="119"/>
                  </a:lnTo>
                  <a:close/>
                  <a:moveTo>
                    <a:pt x="392" y="27"/>
                  </a:moveTo>
                  <a:lnTo>
                    <a:pt x="411" y="27"/>
                  </a:lnTo>
                  <a:cubicBezTo>
                    <a:pt x="415" y="27"/>
                    <a:pt x="418" y="27"/>
                    <a:pt x="421" y="29"/>
                  </a:cubicBezTo>
                  <a:cubicBezTo>
                    <a:pt x="424" y="30"/>
                    <a:pt x="426" y="33"/>
                    <a:pt x="428" y="37"/>
                  </a:cubicBezTo>
                  <a:cubicBezTo>
                    <a:pt x="431" y="41"/>
                    <a:pt x="432" y="46"/>
                    <a:pt x="433" y="52"/>
                  </a:cubicBezTo>
                  <a:cubicBezTo>
                    <a:pt x="434" y="58"/>
                    <a:pt x="435" y="65"/>
                    <a:pt x="435" y="74"/>
                  </a:cubicBezTo>
                  <a:cubicBezTo>
                    <a:pt x="435" y="82"/>
                    <a:pt x="435" y="88"/>
                    <a:pt x="433" y="94"/>
                  </a:cubicBezTo>
                  <a:cubicBezTo>
                    <a:pt x="432" y="100"/>
                    <a:pt x="430" y="106"/>
                    <a:pt x="428" y="110"/>
                  </a:cubicBezTo>
                  <a:cubicBezTo>
                    <a:pt x="426" y="113"/>
                    <a:pt x="424" y="115"/>
                    <a:pt x="421" y="117"/>
                  </a:cubicBezTo>
                  <a:cubicBezTo>
                    <a:pt x="418" y="119"/>
                    <a:pt x="415" y="119"/>
                    <a:pt x="411" y="119"/>
                  </a:cubicBezTo>
                  <a:lnTo>
                    <a:pt x="392" y="119"/>
                  </a:lnTo>
                  <a:lnTo>
                    <a:pt x="392" y="27"/>
                  </a:lnTo>
                  <a:close/>
                  <a:moveTo>
                    <a:pt x="402" y="43"/>
                  </a:moveTo>
                  <a:lnTo>
                    <a:pt x="402" y="104"/>
                  </a:lnTo>
                  <a:lnTo>
                    <a:pt x="410" y="104"/>
                  </a:lnTo>
                  <a:cubicBezTo>
                    <a:pt x="413" y="104"/>
                    <a:pt x="415" y="103"/>
                    <a:pt x="416" y="103"/>
                  </a:cubicBezTo>
                  <a:cubicBezTo>
                    <a:pt x="418" y="102"/>
                    <a:pt x="419" y="101"/>
                    <a:pt x="421" y="99"/>
                  </a:cubicBezTo>
                  <a:cubicBezTo>
                    <a:pt x="422" y="97"/>
                    <a:pt x="423" y="94"/>
                    <a:pt x="423" y="90"/>
                  </a:cubicBezTo>
                  <a:cubicBezTo>
                    <a:pt x="424" y="86"/>
                    <a:pt x="424" y="80"/>
                    <a:pt x="424" y="73"/>
                  </a:cubicBezTo>
                  <a:cubicBezTo>
                    <a:pt x="424" y="66"/>
                    <a:pt x="424" y="60"/>
                    <a:pt x="423" y="57"/>
                  </a:cubicBezTo>
                  <a:cubicBezTo>
                    <a:pt x="423" y="53"/>
                    <a:pt x="422" y="50"/>
                    <a:pt x="420" y="48"/>
                  </a:cubicBezTo>
                  <a:cubicBezTo>
                    <a:pt x="419" y="46"/>
                    <a:pt x="417" y="44"/>
                    <a:pt x="416" y="43"/>
                  </a:cubicBezTo>
                  <a:cubicBezTo>
                    <a:pt x="414" y="43"/>
                    <a:pt x="411" y="43"/>
                    <a:pt x="407" y="43"/>
                  </a:cubicBezTo>
                  <a:lnTo>
                    <a:pt x="402" y="43"/>
                  </a:lnTo>
                  <a:close/>
                  <a:moveTo>
                    <a:pt x="490" y="119"/>
                  </a:moveTo>
                  <a:lnTo>
                    <a:pt x="479" y="119"/>
                  </a:lnTo>
                  <a:lnTo>
                    <a:pt x="475" y="98"/>
                  </a:lnTo>
                  <a:lnTo>
                    <a:pt x="454" y="98"/>
                  </a:lnTo>
                  <a:lnTo>
                    <a:pt x="450" y="119"/>
                  </a:lnTo>
                  <a:lnTo>
                    <a:pt x="439" y="119"/>
                  </a:lnTo>
                  <a:lnTo>
                    <a:pt x="459" y="27"/>
                  </a:lnTo>
                  <a:lnTo>
                    <a:pt x="470" y="27"/>
                  </a:lnTo>
                  <a:lnTo>
                    <a:pt x="490" y="119"/>
                  </a:lnTo>
                  <a:close/>
                  <a:moveTo>
                    <a:pt x="471" y="83"/>
                  </a:moveTo>
                  <a:lnTo>
                    <a:pt x="464" y="48"/>
                  </a:lnTo>
                  <a:lnTo>
                    <a:pt x="457" y="83"/>
                  </a:lnTo>
                  <a:lnTo>
                    <a:pt x="471" y="83"/>
                  </a:lnTo>
                  <a:close/>
                  <a:moveTo>
                    <a:pt x="513" y="119"/>
                  </a:moveTo>
                  <a:lnTo>
                    <a:pt x="513" y="27"/>
                  </a:lnTo>
                  <a:lnTo>
                    <a:pt x="529" y="27"/>
                  </a:lnTo>
                  <a:lnTo>
                    <a:pt x="538" y="90"/>
                  </a:lnTo>
                  <a:lnTo>
                    <a:pt x="547" y="27"/>
                  </a:lnTo>
                  <a:lnTo>
                    <a:pt x="563" y="27"/>
                  </a:lnTo>
                  <a:lnTo>
                    <a:pt x="563" y="119"/>
                  </a:lnTo>
                  <a:lnTo>
                    <a:pt x="553" y="119"/>
                  </a:lnTo>
                  <a:lnTo>
                    <a:pt x="553" y="47"/>
                  </a:lnTo>
                  <a:lnTo>
                    <a:pt x="543" y="119"/>
                  </a:lnTo>
                  <a:lnTo>
                    <a:pt x="533" y="119"/>
                  </a:lnTo>
                  <a:lnTo>
                    <a:pt x="523" y="47"/>
                  </a:lnTo>
                  <a:lnTo>
                    <a:pt x="523" y="119"/>
                  </a:lnTo>
                  <a:lnTo>
                    <a:pt x="513" y="119"/>
                  </a:lnTo>
                  <a:close/>
                  <a:moveTo>
                    <a:pt x="573" y="27"/>
                  </a:moveTo>
                  <a:lnTo>
                    <a:pt x="584" y="27"/>
                  </a:lnTo>
                  <a:lnTo>
                    <a:pt x="584" y="77"/>
                  </a:lnTo>
                  <a:cubicBezTo>
                    <a:pt x="584" y="85"/>
                    <a:pt x="584" y="90"/>
                    <a:pt x="584" y="92"/>
                  </a:cubicBezTo>
                  <a:cubicBezTo>
                    <a:pt x="585" y="96"/>
                    <a:pt x="586" y="99"/>
                    <a:pt x="587" y="101"/>
                  </a:cubicBezTo>
                  <a:cubicBezTo>
                    <a:pt x="589" y="104"/>
                    <a:pt x="591" y="105"/>
                    <a:pt x="594" y="105"/>
                  </a:cubicBezTo>
                  <a:cubicBezTo>
                    <a:pt x="597" y="105"/>
                    <a:pt x="599" y="104"/>
                    <a:pt x="601" y="102"/>
                  </a:cubicBezTo>
                  <a:cubicBezTo>
                    <a:pt x="602" y="99"/>
                    <a:pt x="603" y="97"/>
                    <a:pt x="603" y="94"/>
                  </a:cubicBezTo>
                  <a:cubicBezTo>
                    <a:pt x="604" y="91"/>
                    <a:pt x="604" y="85"/>
                    <a:pt x="604" y="78"/>
                  </a:cubicBezTo>
                  <a:lnTo>
                    <a:pt x="604" y="27"/>
                  </a:lnTo>
                  <a:lnTo>
                    <a:pt x="614" y="27"/>
                  </a:lnTo>
                  <a:lnTo>
                    <a:pt x="614" y="75"/>
                  </a:lnTo>
                  <a:cubicBezTo>
                    <a:pt x="614" y="87"/>
                    <a:pt x="614" y="94"/>
                    <a:pt x="613" y="99"/>
                  </a:cubicBezTo>
                  <a:cubicBezTo>
                    <a:pt x="613" y="104"/>
                    <a:pt x="612" y="107"/>
                    <a:pt x="610" y="111"/>
                  </a:cubicBezTo>
                  <a:cubicBezTo>
                    <a:pt x="609" y="114"/>
                    <a:pt x="607" y="116"/>
                    <a:pt x="604" y="118"/>
                  </a:cubicBezTo>
                  <a:cubicBezTo>
                    <a:pt x="602" y="120"/>
                    <a:pt x="598" y="121"/>
                    <a:pt x="594" y="121"/>
                  </a:cubicBezTo>
                  <a:cubicBezTo>
                    <a:pt x="589" y="121"/>
                    <a:pt x="586" y="120"/>
                    <a:pt x="583" y="118"/>
                  </a:cubicBezTo>
                  <a:cubicBezTo>
                    <a:pt x="581" y="116"/>
                    <a:pt x="579" y="113"/>
                    <a:pt x="577" y="110"/>
                  </a:cubicBezTo>
                  <a:cubicBezTo>
                    <a:pt x="576" y="107"/>
                    <a:pt x="575" y="103"/>
                    <a:pt x="574" y="100"/>
                  </a:cubicBezTo>
                  <a:cubicBezTo>
                    <a:pt x="574" y="94"/>
                    <a:pt x="573" y="87"/>
                    <a:pt x="573" y="76"/>
                  </a:cubicBezTo>
                  <a:lnTo>
                    <a:pt x="573" y="27"/>
                  </a:lnTo>
                  <a:close/>
                  <a:moveTo>
                    <a:pt x="626" y="119"/>
                  </a:moveTo>
                  <a:lnTo>
                    <a:pt x="626" y="28"/>
                  </a:lnTo>
                  <a:lnTo>
                    <a:pt x="636" y="28"/>
                  </a:lnTo>
                  <a:lnTo>
                    <a:pt x="636" y="104"/>
                  </a:lnTo>
                  <a:lnTo>
                    <a:pt x="662" y="104"/>
                  </a:lnTo>
                  <a:lnTo>
                    <a:pt x="662" y="119"/>
                  </a:lnTo>
                  <a:lnTo>
                    <a:pt x="626" y="119"/>
                  </a:lnTo>
                  <a:close/>
                  <a:moveTo>
                    <a:pt x="669" y="119"/>
                  </a:moveTo>
                  <a:lnTo>
                    <a:pt x="669" y="27"/>
                  </a:lnTo>
                  <a:lnTo>
                    <a:pt x="680" y="27"/>
                  </a:lnTo>
                  <a:lnTo>
                    <a:pt x="680" y="63"/>
                  </a:lnTo>
                  <a:lnTo>
                    <a:pt x="700" y="63"/>
                  </a:lnTo>
                  <a:lnTo>
                    <a:pt x="700" y="27"/>
                  </a:lnTo>
                  <a:lnTo>
                    <a:pt x="710" y="27"/>
                  </a:lnTo>
                  <a:lnTo>
                    <a:pt x="710" y="119"/>
                  </a:lnTo>
                  <a:lnTo>
                    <a:pt x="700" y="119"/>
                  </a:lnTo>
                  <a:lnTo>
                    <a:pt x="700" y="79"/>
                  </a:lnTo>
                  <a:lnTo>
                    <a:pt x="680" y="79"/>
                  </a:lnTo>
                  <a:lnTo>
                    <a:pt x="680" y="119"/>
                  </a:lnTo>
                  <a:lnTo>
                    <a:pt x="669" y="119"/>
                  </a:lnTo>
                  <a:close/>
                  <a:moveTo>
                    <a:pt x="721" y="119"/>
                  </a:moveTo>
                  <a:lnTo>
                    <a:pt x="721" y="27"/>
                  </a:lnTo>
                  <a:lnTo>
                    <a:pt x="759" y="27"/>
                  </a:lnTo>
                  <a:lnTo>
                    <a:pt x="759" y="43"/>
                  </a:lnTo>
                  <a:lnTo>
                    <a:pt x="732" y="43"/>
                  </a:lnTo>
                  <a:lnTo>
                    <a:pt x="732" y="63"/>
                  </a:lnTo>
                  <a:lnTo>
                    <a:pt x="757" y="63"/>
                  </a:lnTo>
                  <a:lnTo>
                    <a:pt x="757" y="79"/>
                  </a:lnTo>
                  <a:lnTo>
                    <a:pt x="732" y="79"/>
                  </a:lnTo>
                  <a:lnTo>
                    <a:pt x="732" y="104"/>
                  </a:lnTo>
                  <a:lnTo>
                    <a:pt x="760" y="104"/>
                  </a:lnTo>
                  <a:lnTo>
                    <a:pt x="760" y="119"/>
                  </a:lnTo>
                  <a:lnTo>
                    <a:pt x="721" y="119"/>
                  </a:lnTo>
                  <a:close/>
                  <a:moveTo>
                    <a:pt x="769" y="119"/>
                  </a:moveTo>
                  <a:lnTo>
                    <a:pt x="769" y="27"/>
                  </a:lnTo>
                  <a:lnTo>
                    <a:pt x="791" y="27"/>
                  </a:lnTo>
                  <a:cubicBezTo>
                    <a:pt x="797" y="27"/>
                    <a:pt x="801" y="28"/>
                    <a:pt x="803" y="29"/>
                  </a:cubicBezTo>
                  <a:cubicBezTo>
                    <a:pt x="806" y="31"/>
                    <a:pt x="808" y="34"/>
                    <a:pt x="809" y="38"/>
                  </a:cubicBezTo>
                  <a:cubicBezTo>
                    <a:pt x="811" y="42"/>
                    <a:pt x="811" y="47"/>
                    <a:pt x="811" y="53"/>
                  </a:cubicBezTo>
                  <a:cubicBezTo>
                    <a:pt x="811" y="60"/>
                    <a:pt x="810" y="65"/>
                    <a:pt x="808" y="70"/>
                  </a:cubicBezTo>
                  <a:cubicBezTo>
                    <a:pt x="806" y="74"/>
                    <a:pt x="802" y="77"/>
                    <a:pt x="798" y="78"/>
                  </a:cubicBezTo>
                  <a:cubicBezTo>
                    <a:pt x="800" y="81"/>
                    <a:pt x="802" y="83"/>
                    <a:pt x="803" y="86"/>
                  </a:cubicBezTo>
                  <a:cubicBezTo>
                    <a:pt x="805" y="89"/>
                    <a:pt x="807" y="94"/>
                    <a:pt x="809" y="101"/>
                  </a:cubicBezTo>
                  <a:lnTo>
                    <a:pt x="816" y="119"/>
                  </a:lnTo>
                  <a:lnTo>
                    <a:pt x="803" y="119"/>
                  </a:lnTo>
                  <a:lnTo>
                    <a:pt x="796" y="99"/>
                  </a:lnTo>
                  <a:cubicBezTo>
                    <a:pt x="793" y="92"/>
                    <a:pt x="791" y="87"/>
                    <a:pt x="790" y="86"/>
                  </a:cubicBezTo>
                  <a:cubicBezTo>
                    <a:pt x="789" y="84"/>
                    <a:pt x="788" y="82"/>
                    <a:pt x="787" y="82"/>
                  </a:cubicBezTo>
                  <a:cubicBezTo>
                    <a:pt x="786" y="81"/>
                    <a:pt x="784" y="81"/>
                    <a:pt x="782" y="81"/>
                  </a:cubicBezTo>
                  <a:lnTo>
                    <a:pt x="780" y="81"/>
                  </a:lnTo>
                  <a:lnTo>
                    <a:pt x="780" y="119"/>
                  </a:lnTo>
                  <a:lnTo>
                    <a:pt x="769" y="119"/>
                  </a:lnTo>
                  <a:close/>
                  <a:moveTo>
                    <a:pt x="780" y="66"/>
                  </a:moveTo>
                  <a:lnTo>
                    <a:pt x="787" y="66"/>
                  </a:lnTo>
                  <a:cubicBezTo>
                    <a:pt x="792" y="66"/>
                    <a:pt x="796" y="66"/>
                    <a:pt x="797" y="65"/>
                  </a:cubicBezTo>
                  <a:cubicBezTo>
                    <a:pt x="798" y="64"/>
                    <a:pt x="799" y="63"/>
                    <a:pt x="800" y="61"/>
                  </a:cubicBezTo>
                  <a:cubicBezTo>
                    <a:pt x="800" y="59"/>
                    <a:pt x="801" y="57"/>
                    <a:pt x="801" y="54"/>
                  </a:cubicBezTo>
                  <a:cubicBezTo>
                    <a:pt x="801" y="51"/>
                    <a:pt x="800" y="48"/>
                    <a:pt x="799" y="46"/>
                  </a:cubicBezTo>
                  <a:cubicBezTo>
                    <a:pt x="798" y="45"/>
                    <a:pt x="797" y="43"/>
                    <a:pt x="795" y="43"/>
                  </a:cubicBezTo>
                  <a:cubicBezTo>
                    <a:pt x="795" y="43"/>
                    <a:pt x="792" y="43"/>
                    <a:pt x="788" y="43"/>
                  </a:cubicBezTo>
                  <a:lnTo>
                    <a:pt x="780" y="43"/>
                  </a:lnTo>
                  <a:lnTo>
                    <a:pt x="780" y="66"/>
                  </a:lnTo>
                  <a:close/>
                  <a:moveTo>
                    <a:pt x="821" y="102"/>
                  </a:moveTo>
                  <a:lnTo>
                    <a:pt x="831" y="102"/>
                  </a:lnTo>
                  <a:lnTo>
                    <a:pt x="831" y="114"/>
                  </a:lnTo>
                  <a:cubicBezTo>
                    <a:pt x="831" y="119"/>
                    <a:pt x="831" y="123"/>
                    <a:pt x="830" y="126"/>
                  </a:cubicBezTo>
                  <a:cubicBezTo>
                    <a:pt x="830" y="129"/>
                    <a:pt x="829" y="132"/>
                    <a:pt x="827" y="134"/>
                  </a:cubicBezTo>
                  <a:cubicBezTo>
                    <a:pt x="826" y="137"/>
                    <a:pt x="824" y="138"/>
                    <a:pt x="822" y="140"/>
                  </a:cubicBezTo>
                  <a:lnTo>
                    <a:pt x="820" y="132"/>
                  </a:lnTo>
                  <a:cubicBezTo>
                    <a:pt x="822" y="131"/>
                    <a:pt x="824" y="130"/>
                    <a:pt x="824" y="128"/>
                  </a:cubicBezTo>
                  <a:cubicBezTo>
                    <a:pt x="825" y="126"/>
                    <a:pt x="826" y="123"/>
                    <a:pt x="826" y="119"/>
                  </a:cubicBezTo>
                  <a:lnTo>
                    <a:pt x="821" y="119"/>
                  </a:lnTo>
                  <a:lnTo>
                    <a:pt x="821" y="102"/>
                  </a:lnTo>
                  <a:close/>
                  <a:moveTo>
                    <a:pt x="861" y="27"/>
                  </a:moveTo>
                  <a:lnTo>
                    <a:pt x="880" y="27"/>
                  </a:lnTo>
                  <a:cubicBezTo>
                    <a:pt x="885" y="27"/>
                    <a:pt x="888" y="27"/>
                    <a:pt x="890" y="29"/>
                  </a:cubicBezTo>
                  <a:cubicBezTo>
                    <a:pt x="893" y="30"/>
                    <a:pt x="896" y="33"/>
                    <a:pt x="898" y="37"/>
                  </a:cubicBezTo>
                  <a:cubicBezTo>
                    <a:pt x="900" y="41"/>
                    <a:pt x="902" y="46"/>
                    <a:pt x="903" y="52"/>
                  </a:cubicBezTo>
                  <a:cubicBezTo>
                    <a:pt x="904" y="58"/>
                    <a:pt x="904" y="65"/>
                    <a:pt x="904" y="74"/>
                  </a:cubicBezTo>
                  <a:cubicBezTo>
                    <a:pt x="904" y="82"/>
                    <a:pt x="904" y="88"/>
                    <a:pt x="903" y="94"/>
                  </a:cubicBezTo>
                  <a:cubicBezTo>
                    <a:pt x="902" y="100"/>
                    <a:pt x="900" y="106"/>
                    <a:pt x="897" y="110"/>
                  </a:cubicBezTo>
                  <a:cubicBezTo>
                    <a:pt x="896" y="113"/>
                    <a:pt x="893" y="115"/>
                    <a:pt x="890" y="117"/>
                  </a:cubicBezTo>
                  <a:cubicBezTo>
                    <a:pt x="888" y="119"/>
                    <a:pt x="885" y="119"/>
                    <a:pt x="881" y="119"/>
                  </a:cubicBezTo>
                  <a:lnTo>
                    <a:pt x="861" y="119"/>
                  </a:lnTo>
                  <a:lnTo>
                    <a:pt x="861" y="27"/>
                  </a:lnTo>
                  <a:close/>
                  <a:moveTo>
                    <a:pt x="872" y="43"/>
                  </a:moveTo>
                  <a:lnTo>
                    <a:pt x="872" y="104"/>
                  </a:lnTo>
                  <a:lnTo>
                    <a:pt x="880" y="104"/>
                  </a:lnTo>
                  <a:cubicBezTo>
                    <a:pt x="882" y="104"/>
                    <a:pt x="884" y="103"/>
                    <a:pt x="886" y="103"/>
                  </a:cubicBezTo>
                  <a:cubicBezTo>
                    <a:pt x="887" y="102"/>
                    <a:pt x="889" y="101"/>
                    <a:pt x="890" y="99"/>
                  </a:cubicBezTo>
                  <a:cubicBezTo>
                    <a:pt x="891" y="97"/>
                    <a:pt x="892" y="94"/>
                    <a:pt x="893" y="90"/>
                  </a:cubicBezTo>
                  <a:cubicBezTo>
                    <a:pt x="893" y="86"/>
                    <a:pt x="894" y="80"/>
                    <a:pt x="894" y="73"/>
                  </a:cubicBezTo>
                  <a:cubicBezTo>
                    <a:pt x="894" y="66"/>
                    <a:pt x="893" y="60"/>
                    <a:pt x="893" y="57"/>
                  </a:cubicBezTo>
                  <a:cubicBezTo>
                    <a:pt x="892" y="53"/>
                    <a:pt x="891" y="50"/>
                    <a:pt x="890" y="48"/>
                  </a:cubicBezTo>
                  <a:cubicBezTo>
                    <a:pt x="888" y="46"/>
                    <a:pt x="887" y="44"/>
                    <a:pt x="885" y="43"/>
                  </a:cubicBezTo>
                  <a:cubicBezTo>
                    <a:pt x="883" y="43"/>
                    <a:pt x="881" y="43"/>
                    <a:pt x="876" y="43"/>
                  </a:cubicBezTo>
                  <a:lnTo>
                    <a:pt x="872" y="43"/>
                  </a:lnTo>
                  <a:close/>
                  <a:moveTo>
                    <a:pt x="960" y="119"/>
                  </a:moveTo>
                  <a:lnTo>
                    <a:pt x="949" y="119"/>
                  </a:lnTo>
                  <a:lnTo>
                    <a:pt x="944" y="98"/>
                  </a:lnTo>
                  <a:lnTo>
                    <a:pt x="923" y="98"/>
                  </a:lnTo>
                  <a:lnTo>
                    <a:pt x="919" y="119"/>
                  </a:lnTo>
                  <a:lnTo>
                    <a:pt x="908" y="119"/>
                  </a:lnTo>
                  <a:lnTo>
                    <a:pt x="928" y="27"/>
                  </a:lnTo>
                  <a:lnTo>
                    <a:pt x="939" y="27"/>
                  </a:lnTo>
                  <a:lnTo>
                    <a:pt x="960" y="119"/>
                  </a:lnTo>
                  <a:close/>
                  <a:moveTo>
                    <a:pt x="941" y="83"/>
                  </a:moveTo>
                  <a:lnTo>
                    <a:pt x="934" y="48"/>
                  </a:lnTo>
                  <a:lnTo>
                    <a:pt x="927" y="83"/>
                  </a:lnTo>
                  <a:lnTo>
                    <a:pt x="941" y="83"/>
                  </a:lnTo>
                  <a:close/>
                  <a:moveTo>
                    <a:pt x="1016" y="85"/>
                  </a:moveTo>
                  <a:lnTo>
                    <a:pt x="1026" y="91"/>
                  </a:lnTo>
                  <a:cubicBezTo>
                    <a:pt x="1024" y="101"/>
                    <a:pt x="1022" y="108"/>
                    <a:pt x="1018" y="113"/>
                  </a:cubicBezTo>
                  <a:cubicBezTo>
                    <a:pt x="1014" y="118"/>
                    <a:pt x="1010" y="121"/>
                    <a:pt x="1004" y="121"/>
                  </a:cubicBezTo>
                  <a:cubicBezTo>
                    <a:pt x="997" y="121"/>
                    <a:pt x="992" y="117"/>
                    <a:pt x="987" y="108"/>
                  </a:cubicBezTo>
                  <a:cubicBezTo>
                    <a:pt x="983" y="100"/>
                    <a:pt x="981" y="88"/>
                    <a:pt x="981" y="74"/>
                  </a:cubicBezTo>
                  <a:cubicBezTo>
                    <a:pt x="981" y="58"/>
                    <a:pt x="983" y="47"/>
                    <a:pt x="987" y="38"/>
                  </a:cubicBezTo>
                  <a:cubicBezTo>
                    <a:pt x="992" y="29"/>
                    <a:pt x="998" y="25"/>
                    <a:pt x="1005" y="25"/>
                  </a:cubicBezTo>
                  <a:cubicBezTo>
                    <a:pt x="1011" y="25"/>
                    <a:pt x="1016" y="29"/>
                    <a:pt x="1020" y="35"/>
                  </a:cubicBezTo>
                  <a:cubicBezTo>
                    <a:pt x="1023" y="39"/>
                    <a:pt x="1024" y="45"/>
                    <a:pt x="1026" y="52"/>
                  </a:cubicBezTo>
                  <a:lnTo>
                    <a:pt x="1015" y="57"/>
                  </a:lnTo>
                  <a:cubicBezTo>
                    <a:pt x="1015" y="52"/>
                    <a:pt x="1013" y="48"/>
                    <a:pt x="1011" y="45"/>
                  </a:cubicBezTo>
                  <a:cubicBezTo>
                    <a:pt x="1010" y="43"/>
                    <a:pt x="1007" y="41"/>
                    <a:pt x="1004" y="41"/>
                  </a:cubicBezTo>
                  <a:cubicBezTo>
                    <a:pt x="1001" y="41"/>
                    <a:pt x="997" y="44"/>
                    <a:pt x="995" y="49"/>
                  </a:cubicBezTo>
                  <a:cubicBezTo>
                    <a:pt x="993" y="53"/>
                    <a:pt x="992" y="61"/>
                    <a:pt x="992" y="72"/>
                  </a:cubicBezTo>
                  <a:cubicBezTo>
                    <a:pt x="992" y="84"/>
                    <a:pt x="993" y="92"/>
                    <a:pt x="995" y="97"/>
                  </a:cubicBezTo>
                  <a:cubicBezTo>
                    <a:pt x="997" y="102"/>
                    <a:pt x="1000" y="105"/>
                    <a:pt x="1004" y="105"/>
                  </a:cubicBezTo>
                  <a:cubicBezTo>
                    <a:pt x="1007" y="105"/>
                    <a:pt x="1009" y="103"/>
                    <a:pt x="1011" y="100"/>
                  </a:cubicBezTo>
                  <a:cubicBezTo>
                    <a:pt x="1013" y="97"/>
                    <a:pt x="1015" y="92"/>
                    <a:pt x="1016" y="85"/>
                  </a:cubicBezTo>
                  <a:close/>
                  <a:moveTo>
                    <a:pt x="1035" y="119"/>
                  </a:moveTo>
                  <a:lnTo>
                    <a:pt x="1035" y="27"/>
                  </a:lnTo>
                  <a:lnTo>
                    <a:pt x="1057" y="27"/>
                  </a:lnTo>
                  <a:cubicBezTo>
                    <a:pt x="1062" y="27"/>
                    <a:pt x="1066" y="28"/>
                    <a:pt x="1069" y="29"/>
                  </a:cubicBezTo>
                  <a:cubicBezTo>
                    <a:pt x="1071" y="31"/>
                    <a:pt x="1073" y="34"/>
                    <a:pt x="1075" y="38"/>
                  </a:cubicBezTo>
                  <a:cubicBezTo>
                    <a:pt x="1076" y="42"/>
                    <a:pt x="1077" y="47"/>
                    <a:pt x="1077" y="53"/>
                  </a:cubicBezTo>
                  <a:cubicBezTo>
                    <a:pt x="1077" y="60"/>
                    <a:pt x="1076" y="65"/>
                    <a:pt x="1073" y="70"/>
                  </a:cubicBezTo>
                  <a:cubicBezTo>
                    <a:pt x="1071" y="74"/>
                    <a:pt x="1068" y="77"/>
                    <a:pt x="1063" y="78"/>
                  </a:cubicBezTo>
                  <a:cubicBezTo>
                    <a:pt x="1066" y="81"/>
                    <a:pt x="1067" y="83"/>
                    <a:pt x="1069" y="86"/>
                  </a:cubicBezTo>
                  <a:cubicBezTo>
                    <a:pt x="1070" y="89"/>
                    <a:pt x="1072" y="94"/>
                    <a:pt x="1075" y="101"/>
                  </a:cubicBezTo>
                  <a:lnTo>
                    <a:pt x="1081" y="119"/>
                  </a:lnTo>
                  <a:lnTo>
                    <a:pt x="1069" y="119"/>
                  </a:lnTo>
                  <a:lnTo>
                    <a:pt x="1061" y="99"/>
                  </a:lnTo>
                  <a:cubicBezTo>
                    <a:pt x="1058" y="92"/>
                    <a:pt x="1057" y="87"/>
                    <a:pt x="1056" y="86"/>
                  </a:cubicBezTo>
                  <a:cubicBezTo>
                    <a:pt x="1055" y="84"/>
                    <a:pt x="1054" y="82"/>
                    <a:pt x="1052" y="82"/>
                  </a:cubicBezTo>
                  <a:cubicBezTo>
                    <a:pt x="1051" y="81"/>
                    <a:pt x="1050" y="81"/>
                    <a:pt x="1047" y="81"/>
                  </a:cubicBezTo>
                  <a:lnTo>
                    <a:pt x="1045" y="81"/>
                  </a:lnTo>
                  <a:lnTo>
                    <a:pt x="1045" y="119"/>
                  </a:lnTo>
                  <a:lnTo>
                    <a:pt x="1035" y="119"/>
                  </a:lnTo>
                  <a:close/>
                  <a:moveTo>
                    <a:pt x="1045" y="66"/>
                  </a:moveTo>
                  <a:lnTo>
                    <a:pt x="1053" y="66"/>
                  </a:lnTo>
                  <a:cubicBezTo>
                    <a:pt x="1058" y="66"/>
                    <a:pt x="1061" y="66"/>
                    <a:pt x="1062" y="65"/>
                  </a:cubicBezTo>
                  <a:cubicBezTo>
                    <a:pt x="1063" y="64"/>
                    <a:pt x="1064" y="63"/>
                    <a:pt x="1065" y="61"/>
                  </a:cubicBezTo>
                  <a:cubicBezTo>
                    <a:pt x="1066" y="59"/>
                    <a:pt x="1066" y="57"/>
                    <a:pt x="1066" y="54"/>
                  </a:cubicBezTo>
                  <a:cubicBezTo>
                    <a:pt x="1066" y="51"/>
                    <a:pt x="1066" y="48"/>
                    <a:pt x="1065" y="46"/>
                  </a:cubicBezTo>
                  <a:cubicBezTo>
                    <a:pt x="1064" y="45"/>
                    <a:pt x="1063" y="43"/>
                    <a:pt x="1061" y="43"/>
                  </a:cubicBezTo>
                  <a:cubicBezTo>
                    <a:pt x="1060" y="43"/>
                    <a:pt x="1057" y="43"/>
                    <a:pt x="1053" y="43"/>
                  </a:cubicBezTo>
                  <a:lnTo>
                    <a:pt x="1045" y="43"/>
                  </a:lnTo>
                  <a:lnTo>
                    <a:pt x="1045" y="66"/>
                  </a:lnTo>
                  <a:close/>
                  <a:moveTo>
                    <a:pt x="1086" y="119"/>
                  </a:moveTo>
                  <a:lnTo>
                    <a:pt x="1086" y="27"/>
                  </a:lnTo>
                  <a:lnTo>
                    <a:pt x="1097" y="27"/>
                  </a:lnTo>
                  <a:lnTo>
                    <a:pt x="1097" y="119"/>
                  </a:lnTo>
                  <a:lnTo>
                    <a:pt x="1086" y="119"/>
                  </a:lnTo>
                  <a:close/>
                  <a:moveTo>
                    <a:pt x="1153" y="119"/>
                  </a:moveTo>
                  <a:lnTo>
                    <a:pt x="1142" y="119"/>
                  </a:lnTo>
                  <a:lnTo>
                    <a:pt x="1137" y="98"/>
                  </a:lnTo>
                  <a:lnTo>
                    <a:pt x="1117" y="98"/>
                  </a:lnTo>
                  <a:lnTo>
                    <a:pt x="1112" y="119"/>
                  </a:lnTo>
                  <a:lnTo>
                    <a:pt x="1101" y="119"/>
                  </a:lnTo>
                  <a:lnTo>
                    <a:pt x="1121" y="27"/>
                  </a:lnTo>
                  <a:lnTo>
                    <a:pt x="1132" y="27"/>
                  </a:lnTo>
                  <a:lnTo>
                    <a:pt x="1153" y="119"/>
                  </a:lnTo>
                  <a:close/>
                  <a:moveTo>
                    <a:pt x="1134" y="83"/>
                  </a:moveTo>
                  <a:lnTo>
                    <a:pt x="1127" y="48"/>
                  </a:lnTo>
                  <a:lnTo>
                    <a:pt x="1120" y="83"/>
                  </a:lnTo>
                  <a:lnTo>
                    <a:pt x="1134" y="83"/>
                  </a:lnTo>
                  <a:close/>
                  <a:moveTo>
                    <a:pt x="1159" y="119"/>
                  </a:moveTo>
                  <a:lnTo>
                    <a:pt x="1159" y="27"/>
                  </a:lnTo>
                  <a:lnTo>
                    <a:pt x="1169" y="27"/>
                  </a:lnTo>
                  <a:lnTo>
                    <a:pt x="1190" y="89"/>
                  </a:lnTo>
                  <a:lnTo>
                    <a:pt x="1190" y="27"/>
                  </a:lnTo>
                  <a:lnTo>
                    <a:pt x="1200" y="27"/>
                  </a:lnTo>
                  <a:lnTo>
                    <a:pt x="1200" y="119"/>
                  </a:lnTo>
                  <a:lnTo>
                    <a:pt x="1189" y="119"/>
                  </a:lnTo>
                  <a:lnTo>
                    <a:pt x="1168" y="59"/>
                  </a:lnTo>
                  <a:lnTo>
                    <a:pt x="1168" y="119"/>
                  </a:lnTo>
                  <a:lnTo>
                    <a:pt x="1159" y="119"/>
                  </a:lnTo>
                  <a:close/>
                  <a:moveTo>
                    <a:pt x="1244" y="85"/>
                  </a:moveTo>
                  <a:lnTo>
                    <a:pt x="1254" y="91"/>
                  </a:lnTo>
                  <a:cubicBezTo>
                    <a:pt x="1252" y="101"/>
                    <a:pt x="1250" y="108"/>
                    <a:pt x="1246" y="113"/>
                  </a:cubicBezTo>
                  <a:cubicBezTo>
                    <a:pt x="1242" y="118"/>
                    <a:pt x="1238" y="121"/>
                    <a:pt x="1232" y="121"/>
                  </a:cubicBezTo>
                  <a:cubicBezTo>
                    <a:pt x="1225" y="121"/>
                    <a:pt x="1220" y="117"/>
                    <a:pt x="1215" y="108"/>
                  </a:cubicBezTo>
                  <a:cubicBezTo>
                    <a:pt x="1211" y="100"/>
                    <a:pt x="1209" y="88"/>
                    <a:pt x="1209" y="74"/>
                  </a:cubicBezTo>
                  <a:cubicBezTo>
                    <a:pt x="1209" y="58"/>
                    <a:pt x="1211" y="47"/>
                    <a:pt x="1215" y="38"/>
                  </a:cubicBezTo>
                  <a:cubicBezTo>
                    <a:pt x="1220" y="29"/>
                    <a:pt x="1226" y="25"/>
                    <a:pt x="1233" y="25"/>
                  </a:cubicBezTo>
                  <a:cubicBezTo>
                    <a:pt x="1239" y="25"/>
                    <a:pt x="1244" y="29"/>
                    <a:pt x="1248" y="35"/>
                  </a:cubicBezTo>
                  <a:cubicBezTo>
                    <a:pt x="1251" y="39"/>
                    <a:pt x="1252" y="45"/>
                    <a:pt x="1254" y="52"/>
                  </a:cubicBezTo>
                  <a:lnTo>
                    <a:pt x="1243" y="57"/>
                  </a:lnTo>
                  <a:cubicBezTo>
                    <a:pt x="1243" y="52"/>
                    <a:pt x="1241" y="48"/>
                    <a:pt x="1239" y="45"/>
                  </a:cubicBezTo>
                  <a:cubicBezTo>
                    <a:pt x="1238" y="43"/>
                    <a:pt x="1235" y="41"/>
                    <a:pt x="1232" y="41"/>
                  </a:cubicBezTo>
                  <a:cubicBezTo>
                    <a:pt x="1229" y="41"/>
                    <a:pt x="1226" y="44"/>
                    <a:pt x="1223" y="49"/>
                  </a:cubicBezTo>
                  <a:cubicBezTo>
                    <a:pt x="1221" y="53"/>
                    <a:pt x="1220" y="61"/>
                    <a:pt x="1220" y="72"/>
                  </a:cubicBezTo>
                  <a:cubicBezTo>
                    <a:pt x="1220" y="84"/>
                    <a:pt x="1221" y="92"/>
                    <a:pt x="1223" y="97"/>
                  </a:cubicBezTo>
                  <a:cubicBezTo>
                    <a:pt x="1225" y="102"/>
                    <a:pt x="1228" y="105"/>
                    <a:pt x="1232" y="105"/>
                  </a:cubicBezTo>
                  <a:cubicBezTo>
                    <a:pt x="1235" y="105"/>
                    <a:pt x="1237" y="103"/>
                    <a:pt x="1239" y="100"/>
                  </a:cubicBezTo>
                  <a:cubicBezTo>
                    <a:pt x="1241" y="97"/>
                    <a:pt x="1243" y="92"/>
                    <a:pt x="1244" y="85"/>
                  </a:cubicBezTo>
                  <a:close/>
                  <a:moveTo>
                    <a:pt x="1221" y="144"/>
                  </a:moveTo>
                  <a:lnTo>
                    <a:pt x="1221" y="136"/>
                  </a:lnTo>
                  <a:cubicBezTo>
                    <a:pt x="1223" y="137"/>
                    <a:pt x="1226" y="137"/>
                    <a:pt x="1228" y="137"/>
                  </a:cubicBezTo>
                  <a:cubicBezTo>
                    <a:pt x="1230" y="137"/>
                    <a:pt x="1231" y="136"/>
                    <a:pt x="1232" y="135"/>
                  </a:cubicBezTo>
                  <a:cubicBezTo>
                    <a:pt x="1233" y="134"/>
                    <a:pt x="1234" y="133"/>
                    <a:pt x="1234" y="131"/>
                  </a:cubicBezTo>
                  <a:cubicBezTo>
                    <a:pt x="1234" y="130"/>
                    <a:pt x="1233" y="129"/>
                    <a:pt x="1232" y="127"/>
                  </a:cubicBezTo>
                  <a:cubicBezTo>
                    <a:pt x="1232" y="126"/>
                    <a:pt x="1231" y="126"/>
                    <a:pt x="1229" y="126"/>
                  </a:cubicBezTo>
                  <a:cubicBezTo>
                    <a:pt x="1228" y="126"/>
                    <a:pt x="1226" y="126"/>
                    <a:pt x="1224" y="127"/>
                  </a:cubicBezTo>
                  <a:lnTo>
                    <a:pt x="1225" y="121"/>
                  </a:lnTo>
                  <a:cubicBezTo>
                    <a:pt x="1227" y="120"/>
                    <a:pt x="1229" y="119"/>
                    <a:pt x="1231" y="119"/>
                  </a:cubicBezTo>
                  <a:cubicBezTo>
                    <a:pt x="1234" y="119"/>
                    <a:pt x="1236" y="120"/>
                    <a:pt x="1238" y="123"/>
                  </a:cubicBezTo>
                  <a:cubicBezTo>
                    <a:pt x="1239" y="125"/>
                    <a:pt x="1240" y="128"/>
                    <a:pt x="1240" y="131"/>
                  </a:cubicBezTo>
                  <a:cubicBezTo>
                    <a:pt x="1240" y="135"/>
                    <a:pt x="1239" y="138"/>
                    <a:pt x="1238" y="140"/>
                  </a:cubicBezTo>
                  <a:cubicBezTo>
                    <a:pt x="1235" y="143"/>
                    <a:pt x="1232" y="145"/>
                    <a:pt x="1228" y="145"/>
                  </a:cubicBezTo>
                  <a:cubicBezTo>
                    <a:pt x="1225" y="145"/>
                    <a:pt x="1223" y="145"/>
                    <a:pt x="1221" y="144"/>
                  </a:cubicBezTo>
                  <a:close/>
                  <a:moveTo>
                    <a:pt x="1309" y="119"/>
                  </a:moveTo>
                  <a:lnTo>
                    <a:pt x="1298" y="119"/>
                  </a:lnTo>
                  <a:lnTo>
                    <a:pt x="1293" y="98"/>
                  </a:lnTo>
                  <a:lnTo>
                    <a:pt x="1273" y="98"/>
                  </a:lnTo>
                  <a:lnTo>
                    <a:pt x="1268" y="119"/>
                  </a:lnTo>
                  <a:lnTo>
                    <a:pt x="1257" y="119"/>
                  </a:lnTo>
                  <a:lnTo>
                    <a:pt x="1277" y="27"/>
                  </a:lnTo>
                  <a:lnTo>
                    <a:pt x="1288" y="27"/>
                  </a:lnTo>
                  <a:lnTo>
                    <a:pt x="1309" y="119"/>
                  </a:lnTo>
                  <a:close/>
                  <a:moveTo>
                    <a:pt x="1290" y="83"/>
                  </a:moveTo>
                  <a:lnTo>
                    <a:pt x="1283" y="48"/>
                  </a:lnTo>
                  <a:lnTo>
                    <a:pt x="1276" y="83"/>
                  </a:lnTo>
                  <a:lnTo>
                    <a:pt x="1290" y="83"/>
                  </a:lnTo>
                  <a:close/>
                  <a:moveTo>
                    <a:pt x="1332" y="119"/>
                  </a:moveTo>
                  <a:lnTo>
                    <a:pt x="1332" y="27"/>
                  </a:lnTo>
                  <a:lnTo>
                    <a:pt x="1370" y="27"/>
                  </a:lnTo>
                  <a:lnTo>
                    <a:pt x="1370" y="43"/>
                  </a:lnTo>
                  <a:lnTo>
                    <a:pt x="1342" y="43"/>
                  </a:lnTo>
                  <a:lnTo>
                    <a:pt x="1342" y="63"/>
                  </a:lnTo>
                  <a:lnTo>
                    <a:pt x="1368" y="63"/>
                  </a:lnTo>
                  <a:lnTo>
                    <a:pt x="1368" y="79"/>
                  </a:lnTo>
                  <a:lnTo>
                    <a:pt x="1342" y="79"/>
                  </a:lnTo>
                  <a:lnTo>
                    <a:pt x="1342" y="104"/>
                  </a:lnTo>
                  <a:lnTo>
                    <a:pt x="1371" y="104"/>
                  </a:lnTo>
                  <a:lnTo>
                    <a:pt x="1371" y="119"/>
                  </a:lnTo>
                  <a:lnTo>
                    <a:pt x="1332" y="119"/>
                  </a:lnTo>
                  <a:close/>
                  <a:moveTo>
                    <a:pt x="1400" y="27"/>
                  </a:moveTo>
                  <a:lnTo>
                    <a:pt x="1419" y="27"/>
                  </a:lnTo>
                  <a:cubicBezTo>
                    <a:pt x="1423" y="27"/>
                    <a:pt x="1427" y="27"/>
                    <a:pt x="1429" y="29"/>
                  </a:cubicBezTo>
                  <a:cubicBezTo>
                    <a:pt x="1432" y="30"/>
                    <a:pt x="1434" y="33"/>
                    <a:pt x="1437" y="37"/>
                  </a:cubicBezTo>
                  <a:cubicBezTo>
                    <a:pt x="1439" y="41"/>
                    <a:pt x="1440" y="46"/>
                    <a:pt x="1442" y="52"/>
                  </a:cubicBezTo>
                  <a:cubicBezTo>
                    <a:pt x="1443" y="58"/>
                    <a:pt x="1443" y="65"/>
                    <a:pt x="1443" y="74"/>
                  </a:cubicBezTo>
                  <a:cubicBezTo>
                    <a:pt x="1443" y="82"/>
                    <a:pt x="1443" y="88"/>
                    <a:pt x="1442" y="94"/>
                  </a:cubicBezTo>
                  <a:cubicBezTo>
                    <a:pt x="1440" y="100"/>
                    <a:pt x="1439" y="106"/>
                    <a:pt x="1436" y="110"/>
                  </a:cubicBezTo>
                  <a:cubicBezTo>
                    <a:pt x="1434" y="113"/>
                    <a:pt x="1432" y="115"/>
                    <a:pt x="1429" y="117"/>
                  </a:cubicBezTo>
                  <a:cubicBezTo>
                    <a:pt x="1427" y="119"/>
                    <a:pt x="1423" y="119"/>
                    <a:pt x="1420" y="119"/>
                  </a:cubicBezTo>
                  <a:lnTo>
                    <a:pt x="1400" y="119"/>
                  </a:lnTo>
                  <a:lnTo>
                    <a:pt x="1400" y="27"/>
                  </a:lnTo>
                  <a:close/>
                  <a:moveTo>
                    <a:pt x="1411" y="43"/>
                  </a:moveTo>
                  <a:lnTo>
                    <a:pt x="1411" y="104"/>
                  </a:lnTo>
                  <a:lnTo>
                    <a:pt x="1418" y="104"/>
                  </a:lnTo>
                  <a:cubicBezTo>
                    <a:pt x="1421" y="104"/>
                    <a:pt x="1423" y="103"/>
                    <a:pt x="1425" y="103"/>
                  </a:cubicBezTo>
                  <a:cubicBezTo>
                    <a:pt x="1426" y="102"/>
                    <a:pt x="1428" y="101"/>
                    <a:pt x="1429" y="99"/>
                  </a:cubicBezTo>
                  <a:cubicBezTo>
                    <a:pt x="1430" y="97"/>
                    <a:pt x="1431" y="94"/>
                    <a:pt x="1431" y="90"/>
                  </a:cubicBezTo>
                  <a:cubicBezTo>
                    <a:pt x="1432" y="86"/>
                    <a:pt x="1432" y="80"/>
                    <a:pt x="1432" y="73"/>
                  </a:cubicBezTo>
                  <a:cubicBezTo>
                    <a:pt x="1432" y="66"/>
                    <a:pt x="1432" y="60"/>
                    <a:pt x="1431" y="57"/>
                  </a:cubicBezTo>
                  <a:cubicBezTo>
                    <a:pt x="1431" y="53"/>
                    <a:pt x="1430" y="50"/>
                    <a:pt x="1428" y="48"/>
                  </a:cubicBezTo>
                  <a:cubicBezTo>
                    <a:pt x="1427" y="46"/>
                    <a:pt x="1426" y="44"/>
                    <a:pt x="1424" y="43"/>
                  </a:cubicBezTo>
                  <a:cubicBezTo>
                    <a:pt x="1422" y="43"/>
                    <a:pt x="1419" y="43"/>
                    <a:pt x="1415" y="43"/>
                  </a:cubicBezTo>
                  <a:lnTo>
                    <a:pt x="1411" y="43"/>
                  </a:lnTo>
                  <a:close/>
                  <a:moveTo>
                    <a:pt x="1450" y="74"/>
                  </a:moveTo>
                  <a:cubicBezTo>
                    <a:pt x="1450" y="64"/>
                    <a:pt x="1451" y="56"/>
                    <a:pt x="1452" y="50"/>
                  </a:cubicBezTo>
                  <a:cubicBezTo>
                    <a:pt x="1453" y="45"/>
                    <a:pt x="1455" y="41"/>
                    <a:pt x="1457" y="37"/>
                  </a:cubicBezTo>
                  <a:cubicBezTo>
                    <a:pt x="1459" y="33"/>
                    <a:pt x="1461" y="31"/>
                    <a:pt x="1464" y="29"/>
                  </a:cubicBezTo>
                  <a:cubicBezTo>
                    <a:pt x="1467" y="26"/>
                    <a:pt x="1471" y="25"/>
                    <a:pt x="1475" y="25"/>
                  </a:cubicBezTo>
                  <a:cubicBezTo>
                    <a:pt x="1482" y="25"/>
                    <a:pt x="1489" y="29"/>
                    <a:pt x="1493" y="38"/>
                  </a:cubicBezTo>
                  <a:cubicBezTo>
                    <a:pt x="1498" y="46"/>
                    <a:pt x="1500" y="58"/>
                    <a:pt x="1500" y="73"/>
                  </a:cubicBezTo>
                  <a:cubicBezTo>
                    <a:pt x="1500" y="88"/>
                    <a:pt x="1498" y="100"/>
                    <a:pt x="1493" y="108"/>
                  </a:cubicBezTo>
                  <a:cubicBezTo>
                    <a:pt x="1489" y="117"/>
                    <a:pt x="1483" y="121"/>
                    <a:pt x="1475" y="121"/>
                  </a:cubicBezTo>
                  <a:cubicBezTo>
                    <a:pt x="1467" y="121"/>
                    <a:pt x="1461" y="117"/>
                    <a:pt x="1457" y="108"/>
                  </a:cubicBezTo>
                  <a:cubicBezTo>
                    <a:pt x="1452" y="100"/>
                    <a:pt x="1450" y="88"/>
                    <a:pt x="1450" y="74"/>
                  </a:cubicBezTo>
                  <a:close/>
                  <a:moveTo>
                    <a:pt x="1461" y="73"/>
                  </a:moveTo>
                  <a:cubicBezTo>
                    <a:pt x="1461" y="83"/>
                    <a:pt x="1462" y="91"/>
                    <a:pt x="1465" y="97"/>
                  </a:cubicBezTo>
                  <a:cubicBezTo>
                    <a:pt x="1467" y="102"/>
                    <a:pt x="1471" y="105"/>
                    <a:pt x="1475" y="105"/>
                  </a:cubicBezTo>
                  <a:cubicBezTo>
                    <a:pt x="1479" y="105"/>
                    <a:pt x="1483" y="102"/>
                    <a:pt x="1485" y="97"/>
                  </a:cubicBezTo>
                  <a:cubicBezTo>
                    <a:pt x="1488" y="91"/>
                    <a:pt x="1489" y="83"/>
                    <a:pt x="1489" y="73"/>
                  </a:cubicBezTo>
                  <a:cubicBezTo>
                    <a:pt x="1489" y="62"/>
                    <a:pt x="1488" y="54"/>
                    <a:pt x="1485" y="49"/>
                  </a:cubicBezTo>
                  <a:cubicBezTo>
                    <a:pt x="1483" y="44"/>
                    <a:pt x="1479" y="41"/>
                    <a:pt x="1475" y="41"/>
                  </a:cubicBezTo>
                  <a:cubicBezTo>
                    <a:pt x="1471" y="41"/>
                    <a:pt x="1467" y="44"/>
                    <a:pt x="1465" y="49"/>
                  </a:cubicBezTo>
                  <a:cubicBezTo>
                    <a:pt x="1462" y="54"/>
                    <a:pt x="1461" y="62"/>
                    <a:pt x="1461" y="73"/>
                  </a:cubicBezTo>
                  <a:close/>
                  <a:moveTo>
                    <a:pt x="1572" y="119"/>
                  </a:moveTo>
                  <a:lnTo>
                    <a:pt x="1561" y="119"/>
                  </a:lnTo>
                  <a:lnTo>
                    <a:pt x="1556" y="98"/>
                  </a:lnTo>
                  <a:lnTo>
                    <a:pt x="1535" y="98"/>
                  </a:lnTo>
                  <a:lnTo>
                    <a:pt x="1531" y="119"/>
                  </a:lnTo>
                  <a:lnTo>
                    <a:pt x="1520" y="119"/>
                  </a:lnTo>
                  <a:lnTo>
                    <a:pt x="1540" y="27"/>
                  </a:lnTo>
                  <a:lnTo>
                    <a:pt x="1551" y="27"/>
                  </a:lnTo>
                  <a:lnTo>
                    <a:pt x="1572" y="119"/>
                  </a:lnTo>
                  <a:close/>
                  <a:moveTo>
                    <a:pt x="1553" y="83"/>
                  </a:moveTo>
                  <a:lnTo>
                    <a:pt x="1546" y="48"/>
                  </a:lnTo>
                  <a:lnTo>
                    <a:pt x="1539" y="83"/>
                  </a:lnTo>
                  <a:lnTo>
                    <a:pt x="1553" y="83"/>
                  </a:lnTo>
                  <a:close/>
                  <a:moveTo>
                    <a:pt x="1577" y="27"/>
                  </a:moveTo>
                  <a:lnTo>
                    <a:pt x="1596" y="27"/>
                  </a:lnTo>
                  <a:cubicBezTo>
                    <a:pt x="1601" y="27"/>
                    <a:pt x="1604" y="27"/>
                    <a:pt x="1606" y="29"/>
                  </a:cubicBezTo>
                  <a:cubicBezTo>
                    <a:pt x="1609" y="30"/>
                    <a:pt x="1612" y="33"/>
                    <a:pt x="1614" y="37"/>
                  </a:cubicBezTo>
                  <a:cubicBezTo>
                    <a:pt x="1616" y="41"/>
                    <a:pt x="1618" y="46"/>
                    <a:pt x="1619" y="52"/>
                  </a:cubicBezTo>
                  <a:cubicBezTo>
                    <a:pt x="1620" y="58"/>
                    <a:pt x="1621" y="65"/>
                    <a:pt x="1621" y="74"/>
                  </a:cubicBezTo>
                  <a:cubicBezTo>
                    <a:pt x="1621" y="82"/>
                    <a:pt x="1620" y="88"/>
                    <a:pt x="1619" y="94"/>
                  </a:cubicBezTo>
                  <a:cubicBezTo>
                    <a:pt x="1618" y="100"/>
                    <a:pt x="1616" y="106"/>
                    <a:pt x="1613" y="110"/>
                  </a:cubicBezTo>
                  <a:cubicBezTo>
                    <a:pt x="1612" y="113"/>
                    <a:pt x="1609" y="115"/>
                    <a:pt x="1606" y="117"/>
                  </a:cubicBezTo>
                  <a:cubicBezTo>
                    <a:pt x="1604" y="119"/>
                    <a:pt x="1601" y="119"/>
                    <a:pt x="1597" y="119"/>
                  </a:cubicBezTo>
                  <a:lnTo>
                    <a:pt x="1577" y="119"/>
                  </a:lnTo>
                  <a:lnTo>
                    <a:pt x="1577" y="27"/>
                  </a:lnTo>
                  <a:close/>
                  <a:moveTo>
                    <a:pt x="1588" y="43"/>
                  </a:moveTo>
                  <a:lnTo>
                    <a:pt x="1588" y="104"/>
                  </a:lnTo>
                  <a:lnTo>
                    <a:pt x="1596" y="104"/>
                  </a:lnTo>
                  <a:cubicBezTo>
                    <a:pt x="1599" y="104"/>
                    <a:pt x="1601" y="103"/>
                    <a:pt x="1602" y="103"/>
                  </a:cubicBezTo>
                  <a:cubicBezTo>
                    <a:pt x="1604" y="102"/>
                    <a:pt x="1605" y="101"/>
                    <a:pt x="1606" y="99"/>
                  </a:cubicBezTo>
                  <a:cubicBezTo>
                    <a:pt x="1607" y="97"/>
                    <a:pt x="1608" y="94"/>
                    <a:pt x="1609" y="90"/>
                  </a:cubicBezTo>
                  <a:cubicBezTo>
                    <a:pt x="1609" y="86"/>
                    <a:pt x="1610" y="80"/>
                    <a:pt x="1610" y="73"/>
                  </a:cubicBezTo>
                  <a:cubicBezTo>
                    <a:pt x="1610" y="66"/>
                    <a:pt x="1609" y="60"/>
                    <a:pt x="1609" y="57"/>
                  </a:cubicBezTo>
                  <a:cubicBezTo>
                    <a:pt x="1608" y="53"/>
                    <a:pt x="1607" y="50"/>
                    <a:pt x="1606" y="48"/>
                  </a:cubicBezTo>
                  <a:cubicBezTo>
                    <a:pt x="1605" y="46"/>
                    <a:pt x="1603" y="44"/>
                    <a:pt x="1601" y="43"/>
                  </a:cubicBezTo>
                  <a:cubicBezTo>
                    <a:pt x="1600" y="43"/>
                    <a:pt x="1597" y="43"/>
                    <a:pt x="1593" y="43"/>
                  </a:cubicBezTo>
                  <a:lnTo>
                    <a:pt x="1588" y="43"/>
                  </a:lnTo>
                  <a:close/>
                  <a:moveTo>
                    <a:pt x="1627" y="74"/>
                  </a:moveTo>
                  <a:cubicBezTo>
                    <a:pt x="1627" y="64"/>
                    <a:pt x="1628" y="56"/>
                    <a:pt x="1630" y="50"/>
                  </a:cubicBezTo>
                  <a:cubicBezTo>
                    <a:pt x="1631" y="45"/>
                    <a:pt x="1632" y="41"/>
                    <a:pt x="1634" y="37"/>
                  </a:cubicBezTo>
                  <a:cubicBezTo>
                    <a:pt x="1636" y="33"/>
                    <a:pt x="1639" y="31"/>
                    <a:pt x="1641" y="29"/>
                  </a:cubicBezTo>
                  <a:cubicBezTo>
                    <a:pt x="1644" y="26"/>
                    <a:pt x="1648" y="25"/>
                    <a:pt x="1652" y="25"/>
                  </a:cubicBezTo>
                  <a:cubicBezTo>
                    <a:pt x="1660" y="25"/>
                    <a:pt x="1666" y="29"/>
                    <a:pt x="1670" y="38"/>
                  </a:cubicBezTo>
                  <a:cubicBezTo>
                    <a:pt x="1675" y="46"/>
                    <a:pt x="1677" y="58"/>
                    <a:pt x="1677" y="73"/>
                  </a:cubicBezTo>
                  <a:cubicBezTo>
                    <a:pt x="1677" y="88"/>
                    <a:pt x="1675" y="100"/>
                    <a:pt x="1671" y="108"/>
                  </a:cubicBezTo>
                  <a:cubicBezTo>
                    <a:pt x="1666" y="117"/>
                    <a:pt x="1660" y="121"/>
                    <a:pt x="1652" y="121"/>
                  </a:cubicBezTo>
                  <a:cubicBezTo>
                    <a:pt x="1645" y="121"/>
                    <a:pt x="1639" y="117"/>
                    <a:pt x="1634" y="108"/>
                  </a:cubicBezTo>
                  <a:cubicBezTo>
                    <a:pt x="1630" y="100"/>
                    <a:pt x="1627" y="88"/>
                    <a:pt x="1627" y="74"/>
                  </a:cubicBezTo>
                  <a:close/>
                  <a:moveTo>
                    <a:pt x="1638" y="73"/>
                  </a:moveTo>
                  <a:cubicBezTo>
                    <a:pt x="1638" y="83"/>
                    <a:pt x="1639" y="91"/>
                    <a:pt x="1642" y="97"/>
                  </a:cubicBezTo>
                  <a:cubicBezTo>
                    <a:pt x="1645" y="102"/>
                    <a:pt x="1648" y="105"/>
                    <a:pt x="1652" y="105"/>
                  </a:cubicBezTo>
                  <a:cubicBezTo>
                    <a:pt x="1657" y="105"/>
                    <a:pt x="1660" y="102"/>
                    <a:pt x="1663" y="97"/>
                  </a:cubicBezTo>
                  <a:cubicBezTo>
                    <a:pt x="1665" y="91"/>
                    <a:pt x="1667" y="83"/>
                    <a:pt x="1667" y="73"/>
                  </a:cubicBezTo>
                  <a:cubicBezTo>
                    <a:pt x="1667" y="62"/>
                    <a:pt x="1665" y="54"/>
                    <a:pt x="1663" y="49"/>
                  </a:cubicBezTo>
                  <a:cubicBezTo>
                    <a:pt x="1660" y="44"/>
                    <a:pt x="1657" y="41"/>
                    <a:pt x="1652" y="41"/>
                  </a:cubicBezTo>
                  <a:cubicBezTo>
                    <a:pt x="1648" y="41"/>
                    <a:pt x="1645" y="44"/>
                    <a:pt x="1642" y="49"/>
                  </a:cubicBezTo>
                  <a:cubicBezTo>
                    <a:pt x="1639" y="54"/>
                    <a:pt x="1638" y="62"/>
                    <a:pt x="1638" y="73"/>
                  </a:cubicBezTo>
                  <a:close/>
                  <a:moveTo>
                    <a:pt x="1686" y="119"/>
                  </a:moveTo>
                  <a:lnTo>
                    <a:pt x="1686" y="28"/>
                  </a:lnTo>
                  <a:lnTo>
                    <a:pt x="1696" y="28"/>
                  </a:lnTo>
                  <a:lnTo>
                    <a:pt x="1696" y="104"/>
                  </a:lnTo>
                  <a:lnTo>
                    <a:pt x="1722" y="104"/>
                  </a:lnTo>
                  <a:lnTo>
                    <a:pt x="1722" y="119"/>
                  </a:lnTo>
                  <a:lnTo>
                    <a:pt x="1686" y="119"/>
                  </a:lnTo>
                  <a:close/>
                  <a:moveTo>
                    <a:pt x="1729" y="119"/>
                  </a:moveTo>
                  <a:lnTo>
                    <a:pt x="1729" y="27"/>
                  </a:lnTo>
                  <a:lnTo>
                    <a:pt x="1768" y="27"/>
                  </a:lnTo>
                  <a:lnTo>
                    <a:pt x="1768" y="43"/>
                  </a:lnTo>
                  <a:lnTo>
                    <a:pt x="1740" y="43"/>
                  </a:lnTo>
                  <a:lnTo>
                    <a:pt x="1740" y="63"/>
                  </a:lnTo>
                  <a:lnTo>
                    <a:pt x="1766" y="63"/>
                  </a:lnTo>
                  <a:lnTo>
                    <a:pt x="1766" y="79"/>
                  </a:lnTo>
                  <a:lnTo>
                    <a:pt x="1740" y="79"/>
                  </a:lnTo>
                  <a:lnTo>
                    <a:pt x="1740" y="104"/>
                  </a:lnTo>
                  <a:lnTo>
                    <a:pt x="1769" y="104"/>
                  </a:lnTo>
                  <a:lnTo>
                    <a:pt x="1769" y="119"/>
                  </a:lnTo>
                  <a:lnTo>
                    <a:pt x="1729" y="119"/>
                  </a:lnTo>
                  <a:close/>
                  <a:moveTo>
                    <a:pt x="1775" y="89"/>
                  </a:moveTo>
                  <a:lnTo>
                    <a:pt x="1785" y="87"/>
                  </a:lnTo>
                  <a:cubicBezTo>
                    <a:pt x="1786" y="94"/>
                    <a:pt x="1787" y="98"/>
                    <a:pt x="1789" y="101"/>
                  </a:cubicBezTo>
                  <a:cubicBezTo>
                    <a:pt x="1790" y="104"/>
                    <a:pt x="1793" y="105"/>
                    <a:pt x="1796" y="105"/>
                  </a:cubicBezTo>
                  <a:cubicBezTo>
                    <a:pt x="1799" y="105"/>
                    <a:pt x="1802" y="104"/>
                    <a:pt x="1804" y="101"/>
                  </a:cubicBezTo>
                  <a:cubicBezTo>
                    <a:pt x="1805" y="99"/>
                    <a:pt x="1806" y="96"/>
                    <a:pt x="1806" y="92"/>
                  </a:cubicBezTo>
                  <a:cubicBezTo>
                    <a:pt x="1806" y="90"/>
                    <a:pt x="1806" y="88"/>
                    <a:pt x="1805" y="87"/>
                  </a:cubicBezTo>
                  <a:cubicBezTo>
                    <a:pt x="1804" y="85"/>
                    <a:pt x="1803" y="84"/>
                    <a:pt x="1801" y="83"/>
                  </a:cubicBezTo>
                  <a:cubicBezTo>
                    <a:pt x="1800" y="82"/>
                    <a:pt x="1797" y="81"/>
                    <a:pt x="1793" y="79"/>
                  </a:cubicBezTo>
                  <a:cubicBezTo>
                    <a:pt x="1788" y="76"/>
                    <a:pt x="1784" y="73"/>
                    <a:pt x="1781" y="70"/>
                  </a:cubicBezTo>
                  <a:cubicBezTo>
                    <a:pt x="1778" y="65"/>
                    <a:pt x="1777" y="58"/>
                    <a:pt x="1777" y="51"/>
                  </a:cubicBezTo>
                  <a:cubicBezTo>
                    <a:pt x="1777" y="46"/>
                    <a:pt x="1777" y="42"/>
                    <a:pt x="1779" y="38"/>
                  </a:cubicBezTo>
                  <a:cubicBezTo>
                    <a:pt x="1780" y="34"/>
                    <a:pt x="1783" y="31"/>
                    <a:pt x="1785" y="28"/>
                  </a:cubicBezTo>
                  <a:cubicBezTo>
                    <a:pt x="1788" y="26"/>
                    <a:pt x="1791" y="25"/>
                    <a:pt x="1795" y="25"/>
                  </a:cubicBezTo>
                  <a:cubicBezTo>
                    <a:pt x="1802" y="25"/>
                    <a:pt x="1807" y="28"/>
                    <a:pt x="1810" y="33"/>
                  </a:cubicBezTo>
                  <a:cubicBezTo>
                    <a:pt x="1813" y="38"/>
                    <a:pt x="1815" y="45"/>
                    <a:pt x="1815" y="53"/>
                  </a:cubicBezTo>
                  <a:lnTo>
                    <a:pt x="1805" y="54"/>
                  </a:lnTo>
                  <a:cubicBezTo>
                    <a:pt x="1804" y="49"/>
                    <a:pt x="1803" y="46"/>
                    <a:pt x="1802" y="44"/>
                  </a:cubicBezTo>
                  <a:cubicBezTo>
                    <a:pt x="1800" y="42"/>
                    <a:pt x="1798" y="41"/>
                    <a:pt x="1795" y="41"/>
                  </a:cubicBezTo>
                  <a:cubicBezTo>
                    <a:pt x="1792" y="41"/>
                    <a:pt x="1790" y="42"/>
                    <a:pt x="1788" y="44"/>
                  </a:cubicBezTo>
                  <a:cubicBezTo>
                    <a:pt x="1787" y="45"/>
                    <a:pt x="1787" y="47"/>
                    <a:pt x="1787" y="50"/>
                  </a:cubicBezTo>
                  <a:cubicBezTo>
                    <a:pt x="1787" y="52"/>
                    <a:pt x="1787" y="54"/>
                    <a:pt x="1788" y="55"/>
                  </a:cubicBezTo>
                  <a:cubicBezTo>
                    <a:pt x="1789" y="57"/>
                    <a:pt x="1793" y="59"/>
                    <a:pt x="1798" y="62"/>
                  </a:cubicBezTo>
                  <a:cubicBezTo>
                    <a:pt x="1803" y="64"/>
                    <a:pt x="1806" y="66"/>
                    <a:pt x="1809" y="68"/>
                  </a:cubicBezTo>
                  <a:cubicBezTo>
                    <a:pt x="1811" y="71"/>
                    <a:pt x="1813" y="74"/>
                    <a:pt x="1815" y="78"/>
                  </a:cubicBezTo>
                  <a:cubicBezTo>
                    <a:pt x="1816" y="82"/>
                    <a:pt x="1817" y="87"/>
                    <a:pt x="1817" y="92"/>
                  </a:cubicBezTo>
                  <a:cubicBezTo>
                    <a:pt x="1817" y="98"/>
                    <a:pt x="1816" y="103"/>
                    <a:pt x="1814" y="107"/>
                  </a:cubicBezTo>
                  <a:cubicBezTo>
                    <a:pt x="1813" y="112"/>
                    <a:pt x="1810" y="115"/>
                    <a:pt x="1807" y="117"/>
                  </a:cubicBezTo>
                  <a:cubicBezTo>
                    <a:pt x="1804" y="120"/>
                    <a:pt x="1800" y="121"/>
                    <a:pt x="1796" y="121"/>
                  </a:cubicBezTo>
                  <a:cubicBezTo>
                    <a:pt x="1789" y="121"/>
                    <a:pt x="1784" y="118"/>
                    <a:pt x="1781" y="113"/>
                  </a:cubicBezTo>
                  <a:cubicBezTo>
                    <a:pt x="1777" y="107"/>
                    <a:pt x="1775" y="100"/>
                    <a:pt x="1775" y="89"/>
                  </a:cubicBezTo>
                  <a:close/>
                  <a:moveTo>
                    <a:pt x="1858" y="85"/>
                  </a:moveTo>
                  <a:lnTo>
                    <a:pt x="1869" y="91"/>
                  </a:lnTo>
                  <a:cubicBezTo>
                    <a:pt x="1867" y="101"/>
                    <a:pt x="1864" y="108"/>
                    <a:pt x="1861" y="113"/>
                  </a:cubicBezTo>
                  <a:cubicBezTo>
                    <a:pt x="1857" y="118"/>
                    <a:pt x="1853" y="121"/>
                    <a:pt x="1847" y="121"/>
                  </a:cubicBezTo>
                  <a:cubicBezTo>
                    <a:pt x="1840" y="121"/>
                    <a:pt x="1835" y="117"/>
                    <a:pt x="1830" y="108"/>
                  </a:cubicBezTo>
                  <a:cubicBezTo>
                    <a:pt x="1826" y="100"/>
                    <a:pt x="1824" y="88"/>
                    <a:pt x="1824" y="74"/>
                  </a:cubicBezTo>
                  <a:cubicBezTo>
                    <a:pt x="1824" y="58"/>
                    <a:pt x="1826" y="47"/>
                    <a:pt x="1830" y="38"/>
                  </a:cubicBezTo>
                  <a:cubicBezTo>
                    <a:pt x="1835" y="29"/>
                    <a:pt x="1841" y="25"/>
                    <a:pt x="1848" y="25"/>
                  </a:cubicBezTo>
                  <a:cubicBezTo>
                    <a:pt x="1854" y="25"/>
                    <a:pt x="1859" y="29"/>
                    <a:pt x="1863" y="35"/>
                  </a:cubicBezTo>
                  <a:cubicBezTo>
                    <a:pt x="1866" y="39"/>
                    <a:pt x="1867" y="45"/>
                    <a:pt x="1868" y="52"/>
                  </a:cubicBezTo>
                  <a:lnTo>
                    <a:pt x="1858" y="57"/>
                  </a:lnTo>
                  <a:cubicBezTo>
                    <a:pt x="1858" y="52"/>
                    <a:pt x="1856" y="48"/>
                    <a:pt x="1854" y="45"/>
                  </a:cubicBezTo>
                  <a:cubicBezTo>
                    <a:pt x="1852" y="43"/>
                    <a:pt x="1850" y="41"/>
                    <a:pt x="1847" y="41"/>
                  </a:cubicBezTo>
                  <a:cubicBezTo>
                    <a:pt x="1843" y="41"/>
                    <a:pt x="1840" y="44"/>
                    <a:pt x="1838" y="49"/>
                  </a:cubicBezTo>
                  <a:cubicBezTo>
                    <a:pt x="1836" y="53"/>
                    <a:pt x="1834" y="61"/>
                    <a:pt x="1834" y="72"/>
                  </a:cubicBezTo>
                  <a:cubicBezTo>
                    <a:pt x="1834" y="84"/>
                    <a:pt x="1836" y="92"/>
                    <a:pt x="1838" y="97"/>
                  </a:cubicBezTo>
                  <a:cubicBezTo>
                    <a:pt x="1840" y="102"/>
                    <a:pt x="1843" y="105"/>
                    <a:pt x="1847" y="105"/>
                  </a:cubicBezTo>
                  <a:cubicBezTo>
                    <a:pt x="1850" y="105"/>
                    <a:pt x="1852" y="103"/>
                    <a:pt x="1854" y="100"/>
                  </a:cubicBezTo>
                  <a:cubicBezTo>
                    <a:pt x="1856" y="97"/>
                    <a:pt x="1858" y="92"/>
                    <a:pt x="1858" y="85"/>
                  </a:cubicBezTo>
                  <a:close/>
                  <a:moveTo>
                    <a:pt x="1878" y="119"/>
                  </a:moveTo>
                  <a:lnTo>
                    <a:pt x="1878" y="27"/>
                  </a:lnTo>
                  <a:lnTo>
                    <a:pt x="1916" y="27"/>
                  </a:lnTo>
                  <a:lnTo>
                    <a:pt x="1916" y="43"/>
                  </a:lnTo>
                  <a:lnTo>
                    <a:pt x="1888" y="43"/>
                  </a:lnTo>
                  <a:lnTo>
                    <a:pt x="1888" y="63"/>
                  </a:lnTo>
                  <a:lnTo>
                    <a:pt x="1914" y="63"/>
                  </a:lnTo>
                  <a:lnTo>
                    <a:pt x="1914" y="79"/>
                  </a:lnTo>
                  <a:lnTo>
                    <a:pt x="1888" y="79"/>
                  </a:lnTo>
                  <a:lnTo>
                    <a:pt x="1888" y="104"/>
                  </a:lnTo>
                  <a:lnTo>
                    <a:pt x="1917" y="104"/>
                  </a:lnTo>
                  <a:lnTo>
                    <a:pt x="1917" y="119"/>
                  </a:lnTo>
                  <a:lnTo>
                    <a:pt x="1878" y="119"/>
                  </a:lnTo>
                  <a:close/>
                  <a:moveTo>
                    <a:pt x="1926" y="119"/>
                  </a:moveTo>
                  <a:lnTo>
                    <a:pt x="1926" y="27"/>
                  </a:lnTo>
                  <a:lnTo>
                    <a:pt x="1936" y="27"/>
                  </a:lnTo>
                  <a:lnTo>
                    <a:pt x="1957" y="89"/>
                  </a:lnTo>
                  <a:lnTo>
                    <a:pt x="1957" y="27"/>
                  </a:lnTo>
                  <a:lnTo>
                    <a:pt x="1967" y="27"/>
                  </a:lnTo>
                  <a:lnTo>
                    <a:pt x="1967" y="119"/>
                  </a:lnTo>
                  <a:lnTo>
                    <a:pt x="1956" y="119"/>
                  </a:lnTo>
                  <a:lnTo>
                    <a:pt x="1935" y="59"/>
                  </a:lnTo>
                  <a:lnTo>
                    <a:pt x="1935" y="119"/>
                  </a:lnTo>
                  <a:lnTo>
                    <a:pt x="1926" y="119"/>
                  </a:lnTo>
                  <a:close/>
                  <a:moveTo>
                    <a:pt x="1989" y="119"/>
                  </a:moveTo>
                  <a:lnTo>
                    <a:pt x="1989" y="43"/>
                  </a:lnTo>
                  <a:lnTo>
                    <a:pt x="1974" y="43"/>
                  </a:lnTo>
                  <a:lnTo>
                    <a:pt x="1974" y="27"/>
                  </a:lnTo>
                  <a:lnTo>
                    <a:pt x="2015" y="27"/>
                  </a:lnTo>
                  <a:lnTo>
                    <a:pt x="2015" y="43"/>
                  </a:lnTo>
                  <a:lnTo>
                    <a:pt x="2000" y="43"/>
                  </a:lnTo>
                  <a:lnTo>
                    <a:pt x="2000" y="119"/>
                  </a:lnTo>
                  <a:lnTo>
                    <a:pt x="1989" y="119"/>
                  </a:lnTo>
                  <a:close/>
                  <a:moveTo>
                    <a:pt x="2022" y="119"/>
                  </a:moveTo>
                  <a:lnTo>
                    <a:pt x="2022" y="27"/>
                  </a:lnTo>
                  <a:lnTo>
                    <a:pt x="2060" y="27"/>
                  </a:lnTo>
                  <a:lnTo>
                    <a:pt x="2060" y="43"/>
                  </a:lnTo>
                  <a:lnTo>
                    <a:pt x="2032" y="43"/>
                  </a:lnTo>
                  <a:lnTo>
                    <a:pt x="2032" y="63"/>
                  </a:lnTo>
                  <a:lnTo>
                    <a:pt x="2058" y="63"/>
                  </a:lnTo>
                  <a:lnTo>
                    <a:pt x="2058" y="79"/>
                  </a:lnTo>
                  <a:lnTo>
                    <a:pt x="2032" y="79"/>
                  </a:lnTo>
                  <a:lnTo>
                    <a:pt x="2032" y="104"/>
                  </a:lnTo>
                  <a:lnTo>
                    <a:pt x="2061" y="104"/>
                  </a:lnTo>
                  <a:lnTo>
                    <a:pt x="2061" y="119"/>
                  </a:lnTo>
                  <a:lnTo>
                    <a:pt x="2022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6" name="Freeform 22"/>
            <p:cNvSpPr>
              <a:spLocks noEditPoints="1"/>
            </p:cNvSpPr>
            <p:nvPr userDrawn="1"/>
          </p:nvSpPr>
          <p:spPr bwMode="auto">
            <a:xfrm>
              <a:off x="2766" y="3788"/>
              <a:ext cx="399" cy="38"/>
            </a:xfrm>
            <a:custGeom>
              <a:avLst/>
              <a:gdLst>
                <a:gd name="T0" fmla="*/ 21 w 1653"/>
                <a:gd name="T1" fmla="*/ 29 h 159"/>
                <a:gd name="T2" fmla="*/ 21 w 1653"/>
                <a:gd name="T3" fmla="*/ 157 h 159"/>
                <a:gd name="T4" fmla="*/ 168 w 1653"/>
                <a:gd name="T5" fmla="*/ 29 h 159"/>
                <a:gd name="T6" fmla="*/ 111 w 1653"/>
                <a:gd name="T7" fmla="*/ 89 h 159"/>
                <a:gd name="T8" fmla="*/ 188 w 1653"/>
                <a:gd name="T9" fmla="*/ 157 h 159"/>
                <a:gd name="T10" fmla="*/ 275 w 1653"/>
                <a:gd name="T11" fmla="*/ 46 h 159"/>
                <a:gd name="T12" fmla="*/ 283 w 1653"/>
                <a:gd name="T13" fmla="*/ 157 h 159"/>
                <a:gd name="T14" fmla="*/ 214 w 1653"/>
                <a:gd name="T15" fmla="*/ 92 h 159"/>
                <a:gd name="T16" fmla="*/ 225 w 1653"/>
                <a:gd name="T17" fmla="*/ 68 h 159"/>
                <a:gd name="T18" fmla="*/ 242 w 1653"/>
                <a:gd name="T19" fmla="*/ 29 h 159"/>
                <a:gd name="T20" fmla="*/ 295 w 1653"/>
                <a:gd name="T21" fmla="*/ 3 h 159"/>
                <a:gd name="T22" fmla="*/ 379 w 1653"/>
                <a:gd name="T23" fmla="*/ 157 h 159"/>
                <a:gd name="T24" fmla="*/ 497 w 1653"/>
                <a:gd name="T25" fmla="*/ 157 h 159"/>
                <a:gd name="T26" fmla="*/ 391 w 1653"/>
                <a:gd name="T27" fmla="*/ 157 h 159"/>
                <a:gd name="T28" fmla="*/ 443 w 1653"/>
                <a:gd name="T29" fmla="*/ 39 h 159"/>
                <a:gd name="T30" fmla="*/ 529 w 1653"/>
                <a:gd name="T31" fmla="*/ 3 h 159"/>
                <a:gd name="T32" fmla="*/ 571 w 1653"/>
                <a:gd name="T33" fmla="*/ 157 h 159"/>
                <a:gd name="T34" fmla="*/ 653 w 1653"/>
                <a:gd name="T35" fmla="*/ 3 h 159"/>
                <a:gd name="T36" fmla="*/ 700 w 1653"/>
                <a:gd name="T37" fmla="*/ 114 h 159"/>
                <a:gd name="T38" fmla="*/ 615 w 1653"/>
                <a:gd name="T39" fmla="*/ 3 h 159"/>
                <a:gd name="T40" fmla="*/ 673 w 1653"/>
                <a:gd name="T41" fmla="*/ 123 h 159"/>
                <a:gd name="T42" fmla="*/ 663 w 1653"/>
                <a:gd name="T43" fmla="*/ 30 h 159"/>
                <a:gd name="T44" fmla="*/ 799 w 1653"/>
                <a:gd name="T45" fmla="*/ 3 h 159"/>
                <a:gd name="T46" fmla="*/ 795 w 1653"/>
                <a:gd name="T47" fmla="*/ 89 h 159"/>
                <a:gd name="T48" fmla="*/ 721 w 1653"/>
                <a:gd name="T49" fmla="*/ 157 h 159"/>
                <a:gd name="T50" fmla="*/ 873 w 1653"/>
                <a:gd name="T51" fmla="*/ 127 h 159"/>
                <a:gd name="T52" fmla="*/ 828 w 1653"/>
                <a:gd name="T53" fmla="*/ 74 h 159"/>
                <a:gd name="T54" fmla="*/ 886 w 1653"/>
                <a:gd name="T55" fmla="*/ 13 h 159"/>
                <a:gd name="T56" fmla="*/ 842 w 1653"/>
                <a:gd name="T57" fmla="*/ 31 h 159"/>
                <a:gd name="T58" fmla="*/ 896 w 1653"/>
                <a:gd name="T59" fmla="*/ 87 h 159"/>
                <a:gd name="T60" fmla="*/ 827 w 1653"/>
                <a:gd name="T61" fmla="*/ 146 h 159"/>
                <a:gd name="T62" fmla="*/ 1032 w 1653"/>
                <a:gd name="T63" fmla="*/ 29 h 159"/>
                <a:gd name="T64" fmla="*/ 980 w 1653"/>
                <a:gd name="T65" fmla="*/ 91 h 159"/>
                <a:gd name="T66" fmla="*/ 1070 w 1653"/>
                <a:gd name="T67" fmla="*/ 3 h 159"/>
                <a:gd name="T68" fmla="*/ 1185 w 1653"/>
                <a:gd name="T69" fmla="*/ 74 h 159"/>
                <a:gd name="T70" fmla="*/ 1093 w 1653"/>
                <a:gd name="T71" fmla="*/ 120 h 159"/>
                <a:gd name="T72" fmla="*/ 1170 w 1653"/>
                <a:gd name="T73" fmla="*/ 12 h 159"/>
                <a:gd name="T74" fmla="*/ 1117 w 1653"/>
                <a:gd name="T75" fmla="*/ 40 h 159"/>
                <a:gd name="T76" fmla="*/ 1164 w 1653"/>
                <a:gd name="T77" fmla="*/ 120 h 159"/>
                <a:gd name="T78" fmla="*/ 1226 w 1653"/>
                <a:gd name="T79" fmla="*/ 86 h 159"/>
                <a:gd name="T80" fmla="*/ 1267 w 1653"/>
                <a:gd name="T81" fmla="*/ 114 h 159"/>
                <a:gd name="T82" fmla="*/ 1287 w 1653"/>
                <a:gd name="T83" fmla="*/ 123 h 159"/>
                <a:gd name="T84" fmla="*/ 1213 w 1653"/>
                <a:gd name="T85" fmla="*/ 141 h 159"/>
                <a:gd name="T86" fmla="*/ 1312 w 1653"/>
                <a:gd name="T87" fmla="*/ 3 h 159"/>
                <a:gd name="T88" fmla="*/ 1386 w 1653"/>
                <a:gd name="T89" fmla="*/ 63 h 159"/>
                <a:gd name="T90" fmla="*/ 1392 w 1653"/>
                <a:gd name="T91" fmla="*/ 157 h 159"/>
                <a:gd name="T92" fmla="*/ 1431 w 1653"/>
                <a:gd name="T93" fmla="*/ 157 h 159"/>
                <a:gd name="T94" fmla="*/ 1521 w 1653"/>
                <a:gd name="T95" fmla="*/ 7 h 159"/>
                <a:gd name="T96" fmla="*/ 1521 w 1653"/>
                <a:gd name="T97" fmla="*/ 102 h 159"/>
                <a:gd name="T98" fmla="*/ 1494 w 1653"/>
                <a:gd name="T99" fmla="*/ 101 h 159"/>
                <a:gd name="T100" fmla="*/ 1451 w 1653"/>
                <a:gd name="T101" fmla="*/ 157 h 159"/>
                <a:gd name="T102" fmla="*/ 1516 w 1653"/>
                <a:gd name="T103" fmla="*/ 48 h 159"/>
                <a:gd name="T104" fmla="*/ 1473 w 1653"/>
                <a:gd name="T105" fmla="*/ 68 h 159"/>
                <a:gd name="T106" fmla="*/ 1570 w 1653"/>
                <a:gd name="T107" fmla="*/ 157 h 159"/>
                <a:gd name="T108" fmla="*/ 1614 w 1653"/>
                <a:gd name="T109" fmla="*/ 9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3" h="159">
                  <a:moveTo>
                    <a:pt x="0" y="157"/>
                  </a:moveTo>
                  <a:lnTo>
                    <a:pt x="0" y="3"/>
                  </a:lnTo>
                  <a:lnTo>
                    <a:pt x="72" y="3"/>
                  </a:lnTo>
                  <a:lnTo>
                    <a:pt x="72" y="29"/>
                  </a:lnTo>
                  <a:lnTo>
                    <a:pt x="21" y="29"/>
                  </a:lnTo>
                  <a:lnTo>
                    <a:pt x="21" y="65"/>
                  </a:lnTo>
                  <a:lnTo>
                    <a:pt x="65" y="65"/>
                  </a:lnTo>
                  <a:lnTo>
                    <a:pt x="65" y="91"/>
                  </a:lnTo>
                  <a:lnTo>
                    <a:pt x="21" y="91"/>
                  </a:lnTo>
                  <a:lnTo>
                    <a:pt x="21" y="157"/>
                  </a:lnTo>
                  <a:lnTo>
                    <a:pt x="0" y="157"/>
                  </a:lnTo>
                  <a:close/>
                  <a:moveTo>
                    <a:pt x="90" y="157"/>
                  </a:moveTo>
                  <a:lnTo>
                    <a:pt x="90" y="3"/>
                  </a:lnTo>
                  <a:lnTo>
                    <a:pt x="168" y="3"/>
                  </a:lnTo>
                  <a:lnTo>
                    <a:pt x="168" y="29"/>
                  </a:lnTo>
                  <a:lnTo>
                    <a:pt x="111" y="29"/>
                  </a:lnTo>
                  <a:lnTo>
                    <a:pt x="111" y="63"/>
                  </a:lnTo>
                  <a:lnTo>
                    <a:pt x="164" y="63"/>
                  </a:lnTo>
                  <a:lnTo>
                    <a:pt x="164" y="89"/>
                  </a:lnTo>
                  <a:lnTo>
                    <a:pt x="111" y="89"/>
                  </a:lnTo>
                  <a:lnTo>
                    <a:pt x="111" y="131"/>
                  </a:lnTo>
                  <a:lnTo>
                    <a:pt x="170" y="131"/>
                  </a:lnTo>
                  <a:lnTo>
                    <a:pt x="170" y="157"/>
                  </a:lnTo>
                  <a:lnTo>
                    <a:pt x="90" y="157"/>
                  </a:lnTo>
                  <a:close/>
                  <a:moveTo>
                    <a:pt x="188" y="157"/>
                  </a:moveTo>
                  <a:lnTo>
                    <a:pt x="188" y="3"/>
                  </a:lnTo>
                  <a:lnTo>
                    <a:pt x="233" y="3"/>
                  </a:lnTo>
                  <a:cubicBezTo>
                    <a:pt x="244" y="3"/>
                    <a:pt x="253" y="4"/>
                    <a:pt x="258" y="7"/>
                  </a:cubicBezTo>
                  <a:cubicBezTo>
                    <a:pt x="263" y="10"/>
                    <a:pt x="267" y="15"/>
                    <a:pt x="270" y="22"/>
                  </a:cubicBezTo>
                  <a:cubicBezTo>
                    <a:pt x="273" y="29"/>
                    <a:pt x="275" y="37"/>
                    <a:pt x="275" y="46"/>
                  </a:cubicBezTo>
                  <a:cubicBezTo>
                    <a:pt x="275" y="58"/>
                    <a:pt x="272" y="67"/>
                    <a:pt x="268" y="75"/>
                  </a:cubicBezTo>
                  <a:cubicBezTo>
                    <a:pt x="263" y="82"/>
                    <a:pt x="256" y="87"/>
                    <a:pt x="247" y="89"/>
                  </a:cubicBezTo>
                  <a:cubicBezTo>
                    <a:pt x="251" y="93"/>
                    <a:pt x="255" y="97"/>
                    <a:pt x="258" y="102"/>
                  </a:cubicBezTo>
                  <a:cubicBezTo>
                    <a:pt x="261" y="106"/>
                    <a:pt x="265" y="115"/>
                    <a:pt x="270" y="127"/>
                  </a:cubicBezTo>
                  <a:lnTo>
                    <a:pt x="283" y="157"/>
                  </a:lnTo>
                  <a:lnTo>
                    <a:pt x="258" y="157"/>
                  </a:lnTo>
                  <a:lnTo>
                    <a:pt x="242" y="123"/>
                  </a:lnTo>
                  <a:cubicBezTo>
                    <a:pt x="237" y="111"/>
                    <a:pt x="233" y="104"/>
                    <a:pt x="231" y="101"/>
                  </a:cubicBezTo>
                  <a:cubicBezTo>
                    <a:pt x="229" y="97"/>
                    <a:pt x="227" y="95"/>
                    <a:pt x="225" y="94"/>
                  </a:cubicBezTo>
                  <a:cubicBezTo>
                    <a:pt x="222" y="93"/>
                    <a:pt x="219" y="92"/>
                    <a:pt x="214" y="92"/>
                  </a:cubicBezTo>
                  <a:lnTo>
                    <a:pt x="210" y="92"/>
                  </a:lnTo>
                  <a:lnTo>
                    <a:pt x="210" y="157"/>
                  </a:lnTo>
                  <a:lnTo>
                    <a:pt x="188" y="157"/>
                  </a:lnTo>
                  <a:close/>
                  <a:moveTo>
                    <a:pt x="210" y="68"/>
                  </a:moveTo>
                  <a:lnTo>
                    <a:pt x="225" y="68"/>
                  </a:lnTo>
                  <a:cubicBezTo>
                    <a:pt x="236" y="68"/>
                    <a:pt x="242" y="67"/>
                    <a:pt x="245" y="66"/>
                  </a:cubicBezTo>
                  <a:cubicBezTo>
                    <a:pt x="247" y="65"/>
                    <a:pt x="249" y="63"/>
                    <a:pt x="251" y="60"/>
                  </a:cubicBezTo>
                  <a:cubicBezTo>
                    <a:pt x="252" y="56"/>
                    <a:pt x="253" y="53"/>
                    <a:pt x="253" y="48"/>
                  </a:cubicBezTo>
                  <a:cubicBezTo>
                    <a:pt x="253" y="43"/>
                    <a:pt x="252" y="39"/>
                    <a:pt x="250" y="35"/>
                  </a:cubicBezTo>
                  <a:cubicBezTo>
                    <a:pt x="248" y="32"/>
                    <a:pt x="245" y="30"/>
                    <a:pt x="242" y="29"/>
                  </a:cubicBezTo>
                  <a:cubicBezTo>
                    <a:pt x="240" y="29"/>
                    <a:pt x="235" y="29"/>
                    <a:pt x="226" y="29"/>
                  </a:cubicBezTo>
                  <a:lnTo>
                    <a:pt x="210" y="29"/>
                  </a:lnTo>
                  <a:lnTo>
                    <a:pt x="210" y="68"/>
                  </a:lnTo>
                  <a:close/>
                  <a:moveTo>
                    <a:pt x="295" y="157"/>
                  </a:moveTo>
                  <a:lnTo>
                    <a:pt x="295" y="3"/>
                  </a:lnTo>
                  <a:lnTo>
                    <a:pt x="315" y="3"/>
                  </a:lnTo>
                  <a:lnTo>
                    <a:pt x="359" y="106"/>
                  </a:lnTo>
                  <a:lnTo>
                    <a:pt x="359" y="3"/>
                  </a:lnTo>
                  <a:lnTo>
                    <a:pt x="379" y="3"/>
                  </a:lnTo>
                  <a:lnTo>
                    <a:pt x="379" y="157"/>
                  </a:lnTo>
                  <a:lnTo>
                    <a:pt x="357" y="157"/>
                  </a:lnTo>
                  <a:lnTo>
                    <a:pt x="315" y="56"/>
                  </a:lnTo>
                  <a:lnTo>
                    <a:pt x="315" y="157"/>
                  </a:lnTo>
                  <a:lnTo>
                    <a:pt x="295" y="157"/>
                  </a:lnTo>
                  <a:close/>
                  <a:moveTo>
                    <a:pt x="497" y="157"/>
                  </a:moveTo>
                  <a:lnTo>
                    <a:pt x="474" y="157"/>
                  </a:lnTo>
                  <a:lnTo>
                    <a:pt x="464" y="122"/>
                  </a:lnTo>
                  <a:lnTo>
                    <a:pt x="422" y="122"/>
                  </a:lnTo>
                  <a:lnTo>
                    <a:pt x="413" y="157"/>
                  </a:lnTo>
                  <a:lnTo>
                    <a:pt x="391" y="157"/>
                  </a:lnTo>
                  <a:lnTo>
                    <a:pt x="432" y="3"/>
                  </a:lnTo>
                  <a:lnTo>
                    <a:pt x="454" y="3"/>
                  </a:lnTo>
                  <a:lnTo>
                    <a:pt x="497" y="157"/>
                  </a:lnTo>
                  <a:close/>
                  <a:moveTo>
                    <a:pt x="457" y="96"/>
                  </a:moveTo>
                  <a:lnTo>
                    <a:pt x="443" y="39"/>
                  </a:lnTo>
                  <a:lnTo>
                    <a:pt x="429" y="96"/>
                  </a:lnTo>
                  <a:lnTo>
                    <a:pt x="457" y="96"/>
                  </a:lnTo>
                  <a:close/>
                  <a:moveTo>
                    <a:pt x="508" y="157"/>
                  </a:moveTo>
                  <a:lnTo>
                    <a:pt x="508" y="3"/>
                  </a:lnTo>
                  <a:lnTo>
                    <a:pt x="529" y="3"/>
                  </a:lnTo>
                  <a:lnTo>
                    <a:pt x="572" y="106"/>
                  </a:lnTo>
                  <a:lnTo>
                    <a:pt x="572" y="3"/>
                  </a:lnTo>
                  <a:lnTo>
                    <a:pt x="592" y="3"/>
                  </a:lnTo>
                  <a:lnTo>
                    <a:pt x="592" y="157"/>
                  </a:lnTo>
                  <a:lnTo>
                    <a:pt x="571" y="157"/>
                  </a:lnTo>
                  <a:lnTo>
                    <a:pt x="528" y="56"/>
                  </a:lnTo>
                  <a:lnTo>
                    <a:pt x="528" y="157"/>
                  </a:lnTo>
                  <a:lnTo>
                    <a:pt x="508" y="157"/>
                  </a:lnTo>
                  <a:close/>
                  <a:moveTo>
                    <a:pt x="615" y="3"/>
                  </a:moveTo>
                  <a:lnTo>
                    <a:pt x="653" y="3"/>
                  </a:lnTo>
                  <a:cubicBezTo>
                    <a:pt x="662" y="3"/>
                    <a:pt x="669" y="4"/>
                    <a:pt x="674" y="6"/>
                  </a:cubicBezTo>
                  <a:cubicBezTo>
                    <a:pt x="680" y="8"/>
                    <a:pt x="685" y="13"/>
                    <a:pt x="689" y="20"/>
                  </a:cubicBezTo>
                  <a:cubicBezTo>
                    <a:pt x="694" y="27"/>
                    <a:pt x="697" y="35"/>
                    <a:pt x="700" y="45"/>
                  </a:cubicBezTo>
                  <a:cubicBezTo>
                    <a:pt x="702" y="55"/>
                    <a:pt x="703" y="67"/>
                    <a:pt x="703" y="81"/>
                  </a:cubicBezTo>
                  <a:cubicBezTo>
                    <a:pt x="703" y="94"/>
                    <a:pt x="702" y="105"/>
                    <a:pt x="700" y="114"/>
                  </a:cubicBezTo>
                  <a:cubicBezTo>
                    <a:pt x="697" y="125"/>
                    <a:pt x="693" y="134"/>
                    <a:pt x="688" y="141"/>
                  </a:cubicBezTo>
                  <a:cubicBezTo>
                    <a:pt x="685" y="146"/>
                    <a:pt x="680" y="150"/>
                    <a:pt x="673" y="153"/>
                  </a:cubicBezTo>
                  <a:cubicBezTo>
                    <a:pt x="669" y="156"/>
                    <a:pt x="663" y="157"/>
                    <a:pt x="655" y="157"/>
                  </a:cubicBezTo>
                  <a:lnTo>
                    <a:pt x="615" y="157"/>
                  </a:lnTo>
                  <a:lnTo>
                    <a:pt x="615" y="3"/>
                  </a:lnTo>
                  <a:close/>
                  <a:moveTo>
                    <a:pt x="636" y="29"/>
                  </a:moveTo>
                  <a:lnTo>
                    <a:pt x="636" y="131"/>
                  </a:lnTo>
                  <a:lnTo>
                    <a:pt x="652" y="131"/>
                  </a:lnTo>
                  <a:cubicBezTo>
                    <a:pt x="658" y="131"/>
                    <a:pt x="662" y="130"/>
                    <a:pt x="665" y="129"/>
                  </a:cubicBezTo>
                  <a:cubicBezTo>
                    <a:pt x="668" y="128"/>
                    <a:pt x="671" y="126"/>
                    <a:pt x="673" y="123"/>
                  </a:cubicBezTo>
                  <a:cubicBezTo>
                    <a:pt x="676" y="120"/>
                    <a:pt x="677" y="115"/>
                    <a:pt x="679" y="108"/>
                  </a:cubicBezTo>
                  <a:cubicBezTo>
                    <a:pt x="680" y="101"/>
                    <a:pt x="681" y="92"/>
                    <a:pt x="681" y="80"/>
                  </a:cubicBezTo>
                  <a:cubicBezTo>
                    <a:pt x="681" y="68"/>
                    <a:pt x="680" y="59"/>
                    <a:pt x="679" y="52"/>
                  </a:cubicBezTo>
                  <a:cubicBezTo>
                    <a:pt x="677" y="46"/>
                    <a:pt x="675" y="41"/>
                    <a:pt x="673" y="38"/>
                  </a:cubicBezTo>
                  <a:cubicBezTo>
                    <a:pt x="670" y="34"/>
                    <a:pt x="667" y="32"/>
                    <a:pt x="663" y="30"/>
                  </a:cubicBezTo>
                  <a:cubicBezTo>
                    <a:pt x="660" y="29"/>
                    <a:pt x="654" y="29"/>
                    <a:pt x="646" y="29"/>
                  </a:cubicBezTo>
                  <a:lnTo>
                    <a:pt x="636" y="29"/>
                  </a:lnTo>
                  <a:close/>
                  <a:moveTo>
                    <a:pt x="721" y="157"/>
                  </a:moveTo>
                  <a:lnTo>
                    <a:pt x="721" y="3"/>
                  </a:lnTo>
                  <a:lnTo>
                    <a:pt x="799" y="3"/>
                  </a:lnTo>
                  <a:lnTo>
                    <a:pt x="799" y="29"/>
                  </a:lnTo>
                  <a:lnTo>
                    <a:pt x="743" y="29"/>
                  </a:lnTo>
                  <a:lnTo>
                    <a:pt x="743" y="63"/>
                  </a:lnTo>
                  <a:lnTo>
                    <a:pt x="795" y="63"/>
                  </a:lnTo>
                  <a:lnTo>
                    <a:pt x="795" y="89"/>
                  </a:lnTo>
                  <a:lnTo>
                    <a:pt x="743" y="89"/>
                  </a:lnTo>
                  <a:lnTo>
                    <a:pt x="743" y="131"/>
                  </a:lnTo>
                  <a:lnTo>
                    <a:pt x="801" y="131"/>
                  </a:lnTo>
                  <a:lnTo>
                    <a:pt x="801" y="157"/>
                  </a:lnTo>
                  <a:lnTo>
                    <a:pt x="721" y="157"/>
                  </a:lnTo>
                  <a:close/>
                  <a:moveTo>
                    <a:pt x="814" y="107"/>
                  </a:moveTo>
                  <a:lnTo>
                    <a:pt x="835" y="104"/>
                  </a:lnTo>
                  <a:cubicBezTo>
                    <a:pt x="836" y="114"/>
                    <a:pt x="839" y="121"/>
                    <a:pt x="842" y="126"/>
                  </a:cubicBezTo>
                  <a:cubicBezTo>
                    <a:pt x="846" y="131"/>
                    <a:pt x="851" y="133"/>
                    <a:pt x="858" y="133"/>
                  </a:cubicBezTo>
                  <a:cubicBezTo>
                    <a:pt x="865" y="133"/>
                    <a:pt x="870" y="131"/>
                    <a:pt x="873" y="127"/>
                  </a:cubicBezTo>
                  <a:cubicBezTo>
                    <a:pt x="877" y="123"/>
                    <a:pt x="879" y="118"/>
                    <a:pt x="879" y="112"/>
                  </a:cubicBezTo>
                  <a:cubicBezTo>
                    <a:pt x="879" y="108"/>
                    <a:pt x="878" y="105"/>
                    <a:pt x="876" y="103"/>
                  </a:cubicBezTo>
                  <a:cubicBezTo>
                    <a:pt x="875" y="100"/>
                    <a:pt x="872" y="98"/>
                    <a:pt x="869" y="96"/>
                  </a:cubicBezTo>
                  <a:cubicBezTo>
                    <a:pt x="866" y="95"/>
                    <a:pt x="861" y="93"/>
                    <a:pt x="852" y="89"/>
                  </a:cubicBezTo>
                  <a:cubicBezTo>
                    <a:pt x="840" y="85"/>
                    <a:pt x="832" y="80"/>
                    <a:pt x="828" y="74"/>
                  </a:cubicBezTo>
                  <a:cubicBezTo>
                    <a:pt x="821" y="66"/>
                    <a:pt x="818" y="55"/>
                    <a:pt x="818" y="43"/>
                  </a:cubicBezTo>
                  <a:cubicBezTo>
                    <a:pt x="818" y="35"/>
                    <a:pt x="820" y="28"/>
                    <a:pt x="823" y="21"/>
                  </a:cubicBezTo>
                  <a:cubicBezTo>
                    <a:pt x="826" y="14"/>
                    <a:pt x="830" y="9"/>
                    <a:pt x="836" y="5"/>
                  </a:cubicBezTo>
                  <a:cubicBezTo>
                    <a:pt x="841" y="2"/>
                    <a:pt x="848" y="0"/>
                    <a:pt x="856" y="0"/>
                  </a:cubicBezTo>
                  <a:cubicBezTo>
                    <a:pt x="870" y="0"/>
                    <a:pt x="880" y="4"/>
                    <a:pt x="886" y="13"/>
                  </a:cubicBezTo>
                  <a:cubicBezTo>
                    <a:pt x="893" y="21"/>
                    <a:pt x="896" y="33"/>
                    <a:pt x="897" y="47"/>
                  </a:cubicBezTo>
                  <a:lnTo>
                    <a:pt x="875" y="48"/>
                  </a:lnTo>
                  <a:cubicBezTo>
                    <a:pt x="875" y="40"/>
                    <a:pt x="873" y="35"/>
                    <a:pt x="870" y="31"/>
                  </a:cubicBezTo>
                  <a:cubicBezTo>
                    <a:pt x="867" y="28"/>
                    <a:pt x="862" y="26"/>
                    <a:pt x="856" y="26"/>
                  </a:cubicBezTo>
                  <a:cubicBezTo>
                    <a:pt x="850" y="26"/>
                    <a:pt x="845" y="28"/>
                    <a:pt x="842" y="31"/>
                  </a:cubicBezTo>
                  <a:cubicBezTo>
                    <a:pt x="839" y="34"/>
                    <a:pt x="838" y="37"/>
                    <a:pt x="838" y="41"/>
                  </a:cubicBezTo>
                  <a:cubicBezTo>
                    <a:pt x="838" y="45"/>
                    <a:pt x="839" y="48"/>
                    <a:pt x="842" y="50"/>
                  </a:cubicBezTo>
                  <a:cubicBezTo>
                    <a:pt x="844" y="54"/>
                    <a:pt x="851" y="57"/>
                    <a:pt x="861" y="61"/>
                  </a:cubicBezTo>
                  <a:cubicBezTo>
                    <a:pt x="871" y="64"/>
                    <a:pt x="879" y="68"/>
                    <a:pt x="884" y="72"/>
                  </a:cubicBezTo>
                  <a:cubicBezTo>
                    <a:pt x="889" y="76"/>
                    <a:pt x="893" y="81"/>
                    <a:pt x="896" y="87"/>
                  </a:cubicBezTo>
                  <a:cubicBezTo>
                    <a:pt x="899" y="94"/>
                    <a:pt x="900" y="102"/>
                    <a:pt x="900" y="112"/>
                  </a:cubicBezTo>
                  <a:cubicBezTo>
                    <a:pt x="900" y="121"/>
                    <a:pt x="898" y="129"/>
                    <a:pt x="895" y="137"/>
                  </a:cubicBezTo>
                  <a:cubicBezTo>
                    <a:pt x="892" y="144"/>
                    <a:pt x="887" y="150"/>
                    <a:pt x="881" y="154"/>
                  </a:cubicBezTo>
                  <a:cubicBezTo>
                    <a:pt x="874" y="158"/>
                    <a:pt x="867" y="159"/>
                    <a:pt x="858" y="159"/>
                  </a:cubicBezTo>
                  <a:cubicBezTo>
                    <a:pt x="844" y="159"/>
                    <a:pt x="834" y="155"/>
                    <a:pt x="827" y="146"/>
                  </a:cubicBezTo>
                  <a:cubicBezTo>
                    <a:pt x="820" y="137"/>
                    <a:pt x="815" y="124"/>
                    <a:pt x="814" y="107"/>
                  </a:cubicBezTo>
                  <a:close/>
                  <a:moveTo>
                    <a:pt x="959" y="157"/>
                  </a:moveTo>
                  <a:lnTo>
                    <a:pt x="959" y="3"/>
                  </a:lnTo>
                  <a:lnTo>
                    <a:pt x="1032" y="3"/>
                  </a:lnTo>
                  <a:lnTo>
                    <a:pt x="1032" y="29"/>
                  </a:lnTo>
                  <a:lnTo>
                    <a:pt x="980" y="29"/>
                  </a:lnTo>
                  <a:lnTo>
                    <a:pt x="980" y="65"/>
                  </a:lnTo>
                  <a:lnTo>
                    <a:pt x="1025" y="65"/>
                  </a:lnTo>
                  <a:lnTo>
                    <a:pt x="1025" y="91"/>
                  </a:lnTo>
                  <a:lnTo>
                    <a:pt x="980" y="91"/>
                  </a:lnTo>
                  <a:lnTo>
                    <a:pt x="980" y="157"/>
                  </a:lnTo>
                  <a:lnTo>
                    <a:pt x="959" y="157"/>
                  </a:lnTo>
                  <a:close/>
                  <a:moveTo>
                    <a:pt x="1049" y="157"/>
                  </a:moveTo>
                  <a:lnTo>
                    <a:pt x="1049" y="3"/>
                  </a:lnTo>
                  <a:lnTo>
                    <a:pt x="1070" y="3"/>
                  </a:lnTo>
                  <a:lnTo>
                    <a:pt x="1070" y="157"/>
                  </a:lnTo>
                  <a:lnTo>
                    <a:pt x="1049" y="157"/>
                  </a:lnTo>
                  <a:close/>
                  <a:moveTo>
                    <a:pt x="1139" y="100"/>
                  </a:moveTo>
                  <a:lnTo>
                    <a:pt x="1139" y="74"/>
                  </a:lnTo>
                  <a:lnTo>
                    <a:pt x="1185" y="74"/>
                  </a:lnTo>
                  <a:lnTo>
                    <a:pt x="1185" y="136"/>
                  </a:lnTo>
                  <a:cubicBezTo>
                    <a:pt x="1181" y="142"/>
                    <a:pt x="1174" y="147"/>
                    <a:pt x="1166" y="152"/>
                  </a:cubicBezTo>
                  <a:cubicBezTo>
                    <a:pt x="1157" y="157"/>
                    <a:pt x="1149" y="159"/>
                    <a:pt x="1140" y="159"/>
                  </a:cubicBezTo>
                  <a:cubicBezTo>
                    <a:pt x="1129" y="159"/>
                    <a:pt x="1119" y="156"/>
                    <a:pt x="1111" y="149"/>
                  </a:cubicBezTo>
                  <a:cubicBezTo>
                    <a:pt x="1103" y="143"/>
                    <a:pt x="1097" y="133"/>
                    <a:pt x="1093" y="120"/>
                  </a:cubicBezTo>
                  <a:cubicBezTo>
                    <a:pt x="1089" y="108"/>
                    <a:pt x="1087" y="94"/>
                    <a:pt x="1087" y="79"/>
                  </a:cubicBezTo>
                  <a:cubicBezTo>
                    <a:pt x="1087" y="63"/>
                    <a:pt x="1089" y="49"/>
                    <a:pt x="1093" y="36"/>
                  </a:cubicBezTo>
                  <a:cubicBezTo>
                    <a:pt x="1098" y="24"/>
                    <a:pt x="1105" y="14"/>
                    <a:pt x="1114" y="8"/>
                  </a:cubicBezTo>
                  <a:cubicBezTo>
                    <a:pt x="1121" y="3"/>
                    <a:pt x="1129" y="0"/>
                    <a:pt x="1139" y="0"/>
                  </a:cubicBezTo>
                  <a:cubicBezTo>
                    <a:pt x="1152" y="0"/>
                    <a:pt x="1162" y="4"/>
                    <a:pt x="1170" y="12"/>
                  </a:cubicBezTo>
                  <a:cubicBezTo>
                    <a:pt x="1177" y="20"/>
                    <a:pt x="1182" y="31"/>
                    <a:pt x="1184" y="45"/>
                  </a:cubicBezTo>
                  <a:lnTo>
                    <a:pt x="1163" y="51"/>
                  </a:lnTo>
                  <a:cubicBezTo>
                    <a:pt x="1161" y="44"/>
                    <a:pt x="1158" y="38"/>
                    <a:pt x="1154" y="33"/>
                  </a:cubicBezTo>
                  <a:cubicBezTo>
                    <a:pt x="1150" y="29"/>
                    <a:pt x="1145" y="27"/>
                    <a:pt x="1139" y="27"/>
                  </a:cubicBezTo>
                  <a:cubicBezTo>
                    <a:pt x="1130" y="27"/>
                    <a:pt x="1122" y="31"/>
                    <a:pt x="1117" y="40"/>
                  </a:cubicBezTo>
                  <a:cubicBezTo>
                    <a:pt x="1111" y="48"/>
                    <a:pt x="1109" y="61"/>
                    <a:pt x="1109" y="78"/>
                  </a:cubicBezTo>
                  <a:cubicBezTo>
                    <a:pt x="1109" y="96"/>
                    <a:pt x="1111" y="110"/>
                    <a:pt x="1117" y="119"/>
                  </a:cubicBezTo>
                  <a:cubicBezTo>
                    <a:pt x="1122" y="128"/>
                    <a:pt x="1130" y="133"/>
                    <a:pt x="1139" y="133"/>
                  </a:cubicBezTo>
                  <a:cubicBezTo>
                    <a:pt x="1143" y="133"/>
                    <a:pt x="1148" y="132"/>
                    <a:pt x="1152" y="129"/>
                  </a:cubicBezTo>
                  <a:cubicBezTo>
                    <a:pt x="1157" y="126"/>
                    <a:pt x="1161" y="123"/>
                    <a:pt x="1164" y="120"/>
                  </a:cubicBezTo>
                  <a:lnTo>
                    <a:pt x="1164" y="100"/>
                  </a:lnTo>
                  <a:lnTo>
                    <a:pt x="1139" y="100"/>
                  </a:lnTo>
                  <a:close/>
                  <a:moveTo>
                    <a:pt x="1205" y="3"/>
                  </a:moveTo>
                  <a:lnTo>
                    <a:pt x="1226" y="3"/>
                  </a:lnTo>
                  <a:lnTo>
                    <a:pt x="1226" y="86"/>
                  </a:lnTo>
                  <a:cubicBezTo>
                    <a:pt x="1226" y="99"/>
                    <a:pt x="1227" y="108"/>
                    <a:pt x="1227" y="112"/>
                  </a:cubicBezTo>
                  <a:cubicBezTo>
                    <a:pt x="1228" y="118"/>
                    <a:pt x="1230" y="123"/>
                    <a:pt x="1234" y="127"/>
                  </a:cubicBezTo>
                  <a:cubicBezTo>
                    <a:pt x="1237" y="131"/>
                    <a:pt x="1242" y="133"/>
                    <a:pt x="1248" y="133"/>
                  </a:cubicBezTo>
                  <a:cubicBezTo>
                    <a:pt x="1254" y="133"/>
                    <a:pt x="1258" y="131"/>
                    <a:pt x="1261" y="127"/>
                  </a:cubicBezTo>
                  <a:cubicBezTo>
                    <a:pt x="1264" y="124"/>
                    <a:pt x="1266" y="119"/>
                    <a:pt x="1267" y="114"/>
                  </a:cubicBezTo>
                  <a:cubicBezTo>
                    <a:pt x="1267" y="109"/>
                    <a:pt x="1268" y="100"/>
                    <a:pt x="1268" y="88"/>
                  </a:cubicBezTo>
                  <a:lnTo>
                    <a:pt x="1268" y="3"/>
                  </a:lnTo>
                  <a:lnTo>
                    <a:pt x="1289" y="3"/>
                  </a:lnTo>
                  <a:lnTo>
                    <a:pt x="1289" y="84"/>
                  </a:lnTo>
                  <a:cubicBezTo>
                    <a:pt x="1289" y="102"/>
                    <a:pt x="1289" y="115"/>
                    <a:pt x="1287" y="123"/>
                  </a:cubicBezTo>
                  <a:cubicBezTo>
                    <a:pt x="1286" y="131"/>
                    <a:pt x="1284" y="137"/>
                    <a:pt x="1281" y="142"/>
                  </a:cubicBezTo>
                  <a:cubicBezTo>
                    <a:pt x="1278" y="148"/>
                    <a:pt x="1274" y="152"/>
                    <a:pt x="1269" y="155"/>
                  </a:cubicBezTo>
                  <a:cubicBezTo>
                    <a:pt x="1263" y="158"/>
                    <a:pt x="1257" y="159"/>
                    <a:pt x="1248" y="159"/>
                  </a:cubicBezTo>
                  <a:cubicBezTo>
                    <a:pt x="1238" y="159"/>
                    <a:pt x="1231" y="158"/>
                    <a:pt x="1225" y="154"/>
                  </a:cubicBezTo>
                  <a:cubicBezTo>
                    <a:pt x="1220" y="151"/>
                    <a:pt x="1216" y="147"/>
                    <a:pt x="1213" y="141"/>
                  </a:cubicBezTo>
                  <a:cubicBezTo>
                    <a:pt x="1210" y="136"/>
                    <a:pt x="1208" y="130"/>
                    <a:pt x="1207" y="124"/>
                  </a:cubicBezTo>
                  <a:cubicBezTo>
                    <a:pt x="1206" y="115"/>
                    <a:pt x="1205" y="102"/>
                    <a:pt x="1205" y="85"/>
                  </a:cubicBezTo>
                  <a:lnTo>
                    <a:pt x="1205" y="3"/>
                  </a:lnTo>
                  <a:close/>
                  <a:moveTo>
                    <a:pt x="1312" y="157"/>
                  </a:moveTo>
                  <a:lnTo>
                    <a:pt x="1312" y="3"/>
                  </a:lnTo>
                  <a:lnTo>
                    <a:pt x="1390" y="3"/>
                  </a:lnTo>
                  <a:lnTo>
                    <a:pt x="1390" y="29"/>
                  </a:lnTo>
                  <a:lnTo>
                    <a:pt x="1333" y="29"/>
                  </a:lnTo>
                  <a:lnTo>
                    <a:pt x="1333" y="63"/>
                  </a:lnTo>
                  <a:lnTo>
                    <a:pt x="1386" y="63"/>
                  </a:lnTo>
                  <a:lnTo>
                    <a:pt x="1386" y="89"/>
                  </a:lnTo>
                  <a:lnTo>
                    <a:pt x="1333" y="89"/>
                  </a:lnTo>
                  <a:lnTo>
                    <a:pt x="1333" y="131"/>
                  </a:lnTo>
                  <a:lnTo>
                    <a:pt x="1392" y="131"/>
                  </a:lnTo>
                  <a:lnTo>
                    <a:pt x="1392" y="157"/>
                  </a:lnTo>
                  <a:lnTo>
                    <a:pt x="1312" y="157"/>
                  </a:lnTo>
                  <a:close/>
                  <a:moveTo>
                    <a:pt x="1409" y="157"/>
                  </a:moveTo>
                  <a:lnTo>
                    <a:pt x="1409" y="3"/>
                  </a:lnTo>
                  <a:lnTo>
                    <a:pt x="1431" y="3"/>
                  </a:lnTo>
                  <a:lnTo>
                    <a:pt x="1431" y="157"/>
                  </a:lnTo>
                  <a:lnTo>
                    <a:pt x="1409" y="157"/>
                  </a:lnTo>
                  <a:close/>
                  <a:moveTo>
                    <a:pt x="1451" y="157"/>
                  </a:moveTo>
                  <a:lnTo>
                    <a:pt x="1451" y="3"/>
                  </a:lnTo>
                  <a:lnTo>
                    <a:pt x="1496" y="3"/>
                  </a:lnTo>
                  <a:cubicBezTo>
                    <a:pt x="1507" y="3"/>
                    <a:pt x="1516" y="4"/>
                    <a:pt x="1521" y="7"/>
                  </a:cubicBezTo>
                  <a:cubicBezTo>
                    <a:pt x="1526" y="10"/>
                    <a:pt x="1530" y="15"/>
                    <a:pt x="1533" y="22"/>
                  </a:cubicBezTo>
                  <a:cubicBezTo>
                    <a:pt x="1536" y="29"/>
                    <a:pt x="1538" y="37"/>
                    <a:pt x="1538" y="46"/>
                  </a:cubicBezTo>
                  <a:cubicBezTo>
                    <a:pt x="1538" y="58"/>
                    <a:pt x="1535" y="67"/>
                    <a:pt x="1531" y="75"/>
                  </a:cubicBezTo>
                  <a:cubicBezTo>
                    <a:pt x="1526" y="82"/>
                    <a:pt x="1519" y="87"/>
                    <a:pt x="1510" y="89"/>
                  </a:cubicBezTo>
                  <a:cubicBezTo>
                    <a:pt x="1514" y="93"/>
                    <a:pt x="1518" y="97"/>
                    <a:pt x="1521" y="102"/>
                  </a:cubicBezTo>
                  <a:cubicBezTo>
                    <a:pt x="1524" y="106"/>
                    <a:pt x="1528" y="115"/>
                    <a:pt x="1533" y="127"/>
                  </a:cubicBezTo>
                  <a:lnTo>
                    <a:pt x="1546" y="157"/>
                  </a:lnTo>
                  <a:lnTo>
                    <a:pt x="1521" y="157"/>
                  </a:lnTo>
                  <a:lnTo>
                    <a:pt x="1505" y="123"/>
                  </a:lnTo>
                  <a:cubicBezTo>
                    <a:pt x="1500" y="111"/>
                    <a:pt x="1496" y="104"/>
                    <a:pt x="1494" y="101"/>
                  </a:cubicBezTo>
                  <a:cubicBezTo>
                    <a:pt x="1492" y="97"/>
                    <a:pt x="1490" y="95"/>
                    <a:pt x="1488" y="94"/>
                  </a:cubicBezTo>
                  <a:cubicBezTo>
                    <a:pt x="1485" y="93"/>
                    <a:pt x="1482" y="92"/>
                    <a:pt x="1477" y="92"/>
                  </a:cubicBezTo>
                  <a:lnTo>
                    <a:pt x="1473" y="92"/>
                  </a:lnTo>
                  <a:lnTo>
                    <a:pt x="1473" y="157"/>
                  </a:lnTo>
                  <a:lnTo>
                    <a:pt x="1451" y="157"/>
                  </a:lnTo>
                  <a:close/>
                  <a:moveTo>
                    <a:pt x="1473" y="68"/>
                  </a:moveTo>
                  <a:lnTo>
                    <a:pt x="1488" y="68"/>
                  </a:lnTo>
                  <a:cubicBezTo>
                    <a:pt x="1499" y="68"/>
                    <a:pt x="1505" y="67"/>
                    <a:pt x="1508" y="66"/>
                  </a:cubicBezTo>
                  <a:cubicBezTo>
                    <a:pt x="1510" y="65"/>
                    <a:pt x="1512" y="63"/>
                    <a:pt x="1513" y="60"/>
                  </a:cubicBezTo>
                  <a:cubicBezTo>
                    <a:pt x="1515" y="56"/>
                    <a:pt x="1516" y="53"/>
                    <a:pt x="1516" y="48"/>
                  </a:cubicBezTo>
                  <a:cubicBezTo>
                    <a:pt x="1516" y="43"/>
                    <a:pt x="1515" y="39"/>
                    <a:pt x="1513" y="35"/>
                  </a:cubicBezTo>
                  <a:cubicBezTo>
                    <a:pt x="1511" y="32"/>
                    <a:pt x="1508" y="30"/>
                    <a:pt x="1505" y="29"/>
                  </a:cubicBezTo>
                  <a:cubicBezTo>
                    <a:pt x="1503" y="29"/>
                    <a:pt x="1498" y="29"/>
                    <a:pt x="1489" y="29"/>
                  </a:cubicBezTo>
                  <a:lnTo>
                    <a:pt x="1473" y="29"/>
                  </a:lnTo>
                  <a:lnTo>
                    <a:pt x="1473" y="68"/>
                  </a:lnTo>
                  <a:close/>
                  <a:moveTo>
                    <a:pt x="1653" y="157"/>
                  </a:moveTo>
                  <a:lnTo>
                    <a:pt x="1630" y="157"/>
                  </a:lnTo>
                  <a:lnTo>
                    <a:pt x="1621" y="122"/>
                  </a:lnTo>
                  <a:lnTo>
                    <a:pt x="1578" y="122"/>
                  </a:lnTo>
                  <a:lnTo>
                    <a:pt x="1570" y="157"/>
                  </a:lnTo>
                  <a:lnTo>
                    <a:pt x="1547" y="157"/>
                  </a:lnTo>
                  <a:lnTo>
                    <a:pt x="1588" y="3"/>
                  </a:lnTo>
                  <a:lnTo>
                    <a:pt x="1611" y="3"/>
                  </a:lnTo>
                  <a:lnTo>
                    <a:pt x="1653" y="157"/>
                  </a:lnTo>
                  <a:close/>
                  <a:moveTo>
                    <a:pt x="1614" y="96"/>
                  </a:moveTo>
                  <a:lnTo>
                    <a:pt x="1599" y="39"/>
                  </a:lnTo>
                  <a:lnTo>
                    <a:pt x="1585" y="96"/>
                  </a:lnTo>
                  <a:lnTo>
                    <a:pt x="161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7" name="Freeform 23"/>
            <p:cNvSpPr>
              <a:spLocks noEditPoints="1"/>
            </p:cNvSpPr>
            <p:nvPr userDrawn="1"/>
          </p:nvSpPr>
          <p:spPr bwMode="auto">
            <a:xfrm>
              <a:off x="2227" y="3767"/>
              <a:ext cx="498" cy="40"/>
            </a:xfrm>
            <a:custGeom>
              <a:avLst/>
              <a:gdLst>
                <a:gd name="T0" fmla="*/ 28 w 2062"/>
                <a:gd name="T1" fmla="*/ 161 h 163"/>
                <a:gd name="T2" fmla="*/ 82 w 2062"/>
                <a:gd name="T3" fmla="*/ 3 h 163"/>
                <a:gd name="T4" fmla="*/ 164 w 2062"/>
                <a:gd name="T5" fmla="*/ 161 h 163"/>
                <a:gd name="T6" fmla="*/ 55 w 2062"/>
                <a:gd name="T7" fmla="*/ 161 h 163"/>
                <a:gd name="T8" fmla="*/ 243 w 2062"/>
                <a:gd name="T9" fmla="*/ 137 h 163"/>
                <a:gd name="T10" fmla="*/ 257 w 2062"/>
                <a:gd name="T11" fmla="*/ 99 h 163"/>
                <a:gd name="T12" fmla="*/ 197 w 2062"/>
                <a:gd name="T13" fmla="*/ 22 h 163"/>
                <a:gd name="T14" fmla="*/ 294 w 2062"/>
                <a:gd name="T15" fmla="*/ 48 h 163"/>
                <a:gd name="T16" fmla="*/ 222 w 2062"/>
                <a:gd name="T17" fmla="*/ 32 h 163"/>
                <a:gd name="T18" fmla="*/ 277 w 2062"/>
                <a:gd name="T19" fmla="*/ 74 h 163"/>
                <a:gd name="T20" fmla="*/ 273 w 2062"/>
                <a:gd name="T21" fmla="*/ 158 h 163"/>
                <a:gd name="T22" fmla="*/ 353 w 2062"/>
                <a:gd name="T23" fmla="*/ 161 h 163"/>
                <a:gd name="T24" fmla="*/ 421 w 2062"/>
                <a:gd name="T25" fmla="*/ 3 h 163"/>
                <a:gd name="T26" fmla="*/ 353 w 2062"/>
                <a:gd name="T27" fmla="*/ 161 h 163"/>
                <a:gd name="T28" fmla="*/ 466 w 2062"/>
                <a:gd name="T29" fmla="*/ 161 h 163"/>
                <a:gd name="T30" fmla="*/ 483 w 2062"/>
                <a:gd name="T31" fmla="*/ 30 h 163"/>
                <a:gd name="T32" fmla="*/ 552 w 2062"/>
                <a:gd name="T33" fmla="*/ 30 h 163"/>
                <a:gd name="T34" fmla="*/ 638 w 2062"/>
                <a:gd name="T35" fmla="*/ 3 h 163"/>
                <a:gd name="T36" fmla="*/ 666 w 2062"/>
                <a:gd name="T37" fmla="*/ 136 h 163"/>
                <a:gd name="T38" fmla="*/ 692 w 2062"/>
                <a:gd name="T39" fmla="*/ 3 h 163"/>
                <a:gd name="T40" fmla="*/ 709 w 2062"/>
                <a:gd name="T41" fmla="*/ 146 h 163"/>
                <a:gd name="T42" fmla="*/ 621 w 2062"/>
                <a:gd name="T43" fmla="*/ 145 h 163"/>
                <a:gd name="T44" fmla="*/ 780 w 2062"/>
                <a:gd name="T45" fmla="*/ 161 h 163"/>
                <a:gd name="T46" fmla="*/ 849 w 2062"/>
                <a:gd name="T47" fmla="*/ 3 h 163"/>
                <a:gd name="T48" fmla="*/ 780 w 2062"/>
                <a:gd name="T49" fmla="*/ 161 h 163"/>
                <a:gd name="T50" fmla="*/ 894 w 2062"/>
                <a:gd name="T51" fmla="*/ 6 h 163"/>
                <a:gd name="T52" fmla="*/ 973 w 2062"/>
                <a:gd name="T53" fmla="*/ 142 h 163"/>
                <a:gd name="T54" fmla="*/ 886 w 2062"/>
                <a:gd name="T55" fmla="*/ 82 h 163"/>
                <a:gd name="T56" fmla="*/ 963 w 2062"/>
                <a:gd name="T57" fmla="*/ 81 h 163"/>
                <a:gd name="T58" fmla="*/ 886 w 2062"/>
                <a:gd name="T59" fmla="*/ 82 h 163"/>
                <a:gd name="T60" fmla="*/ 1150 w 2062"/>
                <a:gd name="T61" fmla="*/ 109 h 163"/>
                <a:gd name="T62" fmla="*/ 1148 w 2062"/>
                <a:gd name="T63" fmla="*/ 161 h 163"/>
                <a:gd name="T64" fmla="*/ 1329 w 2062"/>
                <a:gd name="T65" fmla="*/ 161 h 163"/>
                <a:gd name="T66" fmla="*/ 1221 w 2062"/>
                <a:gd name="T67" fmla="*/ 161 h 163"/>
                <a:gd name="T68" fmla="*/ 1329 w 2062"/>
                <a:gd name="T69" fmla="*/ 161 h 163"/>
                <a:gd name="T70" fmla="*/ 1278 w 2062"/>
                <a:gd name="T71" fmla="*/ 98 h 163"/>
                <a:gd name="T72" fmla="*/ 1402 w 2062"/>
                <a:gd name="T73" fmla="*/ 163 h 163"/>
                <a:gd name="T74" fmla="*/ 1404 w 2062"/>
                <a:gd name="T75" fmla="*/ 0 h 163"/>
                <a:gd name="T76" fmla="*/ 1421 w 2062"/>
                <a:gd name="T77" fmla="*/ 34 h 163"/>
                <a:gd name="T78" fmla="*/ 1377 w 2062"/>
                <a:gd name="T79" fmla="*/ 123 h 163"/>
                <a:gd name="T80" fmla="*/ 1482 w 2062"/>
                <a:gd name="T81" fmla="*/ 161 h 163"/>
                <a:gd name="T82" fmla="*/ 1482 w 2062"/>
                <a:gd name="T83" fmla="*/ 161 h 163"/>
                <a:gd name="T84" fmla="*/ 1568 w 2062"/>
                <a:gd name="T85" fmla="*/ 6 h 163"/>
                <a:gd name="T86" fmla="*/ 1646 w 2062"/>
                <a:gd name="T87" fmla="*/ 142 h 163"/>
                <a:gd name="T88" fmla="*/ 1560 w 2062"/>
                <a:gd name="T89" fmla="*/ 82 h 163"/>
                <a:gd name="T90" fmla="*/ 1636 w 2062"/>
                <a:gd name="T91" fmla="*/ 81 h 163"/>
                <a:gd name="T92" fmla="*/ 1560 w 2062"/>
                <a:gd name="T93" fmla="*/ 82 h 163"/>
                <a:gd name="T94" fmla="*/ 1770 w 2062"/>
                <a:gd name="T95" fmla="*/ 109 h 163"/>
                <a:gd name="T96" fmla="*/ 1768 w 2062"/>
                <a:gd name="T97" fmla="*/ 161 h 163"/>
                <a:gd name="T98" fmla="*/ 1949 w 2062"/>
                <a:gd name="T99" fmla="*/ 161 h 163"/>
                <a:gd name="T100" fmla="*/ 1841 w 2062"/>
                <a:gd name="T101" fmla="*/ 161 h 163"/>
                <a:gd name="T102" fmla="*/ 1949 w 2062"/>
                <a:gd name="T103" fmla="*/ 161 h 163"/>
                <a:gd name="T104" fmla="*/ 1898 w 2062"/>
                <a:gd name="T105" fmla="*/ 98 h 163"/>
                <a:gd name="T106" fmla="*/ 1993 w 2062"/>
                <a:gd name="T107" fmla="*/ 13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2" h="163">
                  <a:moveTo>
                    <a:pt x="0" y="161"/>
                  </a:moveTo>
                  <a:lnTo>
                    <a:pt x="0" y="3"/>
                  </a:lnTo>
                  <a:lnTo>
                    <a:pt x="28" y="3"/>
                  </a:lnTo>
                  <a:lnTo>
                    <a:pt x="28" y="161"/>
                  </a:lnTo>
                  <a:lnTo>
                    <a:pt x="0" y="161"/>
                  </a:lnTo>
                  <a:close/>
                  <a:moveTo>
                    <a:pt x="55" y="161"/>
                  </a:moveTo>
                  <a:lnTo>
                    <a:pt x="55" y="3"/>
                  </a:lnTo>
                  <a:lnTo>
                    <a:pt x="82" y="3"/>
                  </a:lnTo>
                  <a:lnTo>
                    <a:pt x="138" y="109"/>
                  </a:lnTo>
                  <a:lnTo>
                    <a:pt x="138" y="3"/>
                  </a:lnTo>
                  <a:lnTo>
                    <a:pt x="164" y="3"/>
                  </a:lnTo>
                  <a:lnTo>
                    <a:pt x="164" y="161"/>
                  </a:lnTo>
                  <a:lnTo>
                    <a:pt x="136" y="161"/>
                  </a:lnTo>
                  <a:lnTo>
                    <a:pt x="80" y="57"/>
                  </a:lnTo>
                  <a:lnTo>
                    <a:pt x="80" y="161"/>
                  </a:lnTo>
                  <a:lnTo>
                    <a:pt x="55" y="161"/>
                  </a:lnTo>
                  <a:close/>
                  <a:moveTo>
                    <a:pt x="186" y="109"/>
                  </a:moveTo>
                  <a:lnTo>
                    <a:pt x="213" y="106"/>
                  </a:lnTo>
                  <a:cubicBezTo>
                    <a:pt x="215" y="117"/>
                    <a:pt x="218" y="124"/>
                    <a:pt x="223" y="129"/>
                  </a:cubicBezTo>
                  <a:cubicBezTo>
                    <a:pt x="228" y="134"/>
                    <a:pt x="235" y="137"/>
                    <a:pt x="243" y="137"/>
                  </a:cubicBezTo>
                  <a:cubicBezTo>
                    <a:pt x="252" y="137"/>
                    <a:pt x="259" y="134"/>
                    <a:pt x="263" y="130"/>
                  </a:cubicBezTo>
                  <a:cubicBezTo>
                    <a:pt x="268" y="126"/>
                    <a:pt x="270" y="121"/>
                    <a:pt x="270" y="115"/>
                  </a:cubicBezTo>
                  <a:cubicBezTo>
                    <a:pt x="270" y="111"/>
                    <a:pt x="269" y="108"/>
                    <a:pt x="267" y="105"/>
                  </a:cubicBezTo>
                  <a:cubicBezTo>
                    <a:pt x="265" y="103"/>
                    <a:pt x="262" y="100"/>
                    <a:pt x="257" y="99"/>
                  </a:cubicBezTo>
                  <a:cubicBezTo>
                    <a:pt x="254" y="97"/>
                    <a:pt x="247" y="95"/>
                    <a:pt x="235" y="92"/>
                  </a:cubicBezTo>
                  <a:cubicBezTo>
                    <a:pt x="220" y="87"/>
                    <a:pt x="210" y="82"/>
                    <a:pt x="204" y="76"/>
                  </a:cubicBezTo>
                  <a:cubicBezTo>
                    <a:pt x="196" y="67"/>
                    <a:pt x="191" y="57"/>
                    <a:pt x="191" y="44"/>
                  </a:cubicBezTo>
                  <a:cubicBezTo>
                    <a:pt x="191" y="36"/>
                    <a:pt x="193" y="29"/>
                    <a:pt x="197" y="22"/>
                  </a:cubicBezTo>
                  <a:cubicBezTo>
                    <a:pt x="201" y="15"/>
                    <a:pt x="207" y="9"/>
                    <a:pt x="214" y="6"/>
                  </a:cubicBezTo>
                  <a:cubicBezTo>
                    <a:pt x="222" y="2"/>
                    <a:pt x="231" y="0"/>
                    <a:pt x="241" y="0"/>
                  </a:cubicBezTo>
                  <a:cubicBezTo>
                    <a:pt x="259" y="0"/>
                    <a:pt x="272" y="4"/>
                    <a:pt x="280" y="13"/>
                  </a:cubicBezTo>
                  <a:cubicBezTo>
                    <a:pt x="289" y="22"/>
                    <a:pt x="294" y="34"/>
                    <a:pt x="294" y="48"/>
                  </a:cubicBezTo>
                  <a:lnTo>
                    <a:pt x="266" y="49"/>
                  </a:lnTo>
                  <a:cubicBezTo>
                    <a:pt x="265" y="41"/>
                    <a:pt x="262" y="35"/>
                    <a:pt x="259" y="32"/>
                  </a:cubicBezTo>
                  <a:cubicBezTo>
                    <a:pt x="255" y="28"/>
                    <a:pt x="249" y="26"/>
                    <a:pt x="241" y="26"/>
                  </a:cubicBezTo>
                  <a:cubicBezTo>
                    <a:pt x="233" y="26"/>
                    <a:pt x="227" y="28"/>
                    <a:pt x="222" y="32"/>
                  </a:cubicBezTo>
                  <a:cubicBezTo>
                    <a:pt x="219" y="35"/>
                    <a:pt x="218" y="38"/>
                    <a:pt x="218" y="42"/>
                  </a:cubicBezTo>
                  <a:cubicBezTo>
                    <a:pt x="218" y="46"/>
                    <a:pt x="219" y="49"/>
                    <a:pt x="222" y="52"/>
                  </a:cubicBezTo>
                  <a:cubicBezTo>
                    <a:pt x="226" y="55"/>
                    <a:pt x="234" y="59"/>
                    <a:pt x="248" y="62"/>
                  </a:cubicBezTo>
                  <a:cubicBezTo>
                    <a:pt x="261" y="66"/>
                    <a:pt x="271" y="70"/>
                    <a:pt x="277" y="74"/>
                  </a:cubicBezTo>
                  <a:cubicBezTo>
                    <a:pt x="284" y="77"/>
                    <a:pt x="289" y="83"/>
                    <a:pt x="293" y="90"/>
                  </a:cubicBezTo>
                  <a:cubicBezTo>
                    <a:pt x="296" y="96"/>
                    <a:pt x="298" y="105"/>
                    <a:pt x="298" y="115"/>
                  </a:cubicBezTo>
                  <a:cubicBezTo>
                    <a:pt x="298" y="124"/>
                    <a:pt x="296" y="132"/>
                    <a:pt x="292" y="140"/>
                  </a:cubicBezTo>
                  <a:cubicBezTo>
                    <a:pt x="287" y="148"/>
                    <a:pt x="281" y="154"/>
                    <a:pt x="273" y="158"/>
                  </a:cubicBezTo>
                  <a:cubicBezTo>
                    <a:pt x="265" y="161"/>
                    <a:pt x="255" y="163"/>
                    <a:pt x="243" y="163"/>
                  </a:cubicBezTo>
                  <a:cubicBezTo>
                    <a:pt x="226" y="163"/>
                    <a:pt x="212" y="159"/>
                    <a:pt x="203" y="150"/>
                  </a:cubicBezTo>
                  <a:cubicBezTo>
                    <a:pt x="194" y="140"/>
                    <a:pt x="188" y="127"/>
                    <a:pt x="186" y="109"/>
                  </a:cubicBezTo>
                  <a:close/>
                  <a:moveTo>
                    <a:pt x="353" y="161"/>
                  </a:moveTo>
                  <a:lnTo>
                    <a:pt x="353" y="30"/>
                  </a:lnTo>
                  <a:lnTo>
                    <a:pt x="312" y="30"/>
                  </a:lnTo>
                  <a:lnTo>
                    <a:pt x="312" y="3"/>
                  </a:lnTo>
                  <a:lnTo>
                    <a:pt x="421" y="3"/>
                  </a:lnTo>
                  <a:lnTo>
                    <a:pt x="421" y="30"/>
                  </a:lnTo>
                  <a:lnTo>
                    <a:pt x="381" y="30"/>
                  </a:lnTo>
                  <a:lnTo>
                    <a:pt x="381" y="161"/>
                  </a:lnTo>
                  <a:lnTo>
                    <a:pt x="353" y="161"/>
                  </a:lnTo>
                  <a:close/>
                  <a:moveTo>
                    <a:pt x="438" y="161"/>
                  </a:moveTo>
                  <a:lnTo>
                    <a:pt x="438" y="3"/>
                  </a:lnTo>
                  <a:lnTo>
                    <a:pt x="466" y="3"/>
                  </a:lnTo>
                  <a:lnTo>
                    <a:pt x="466" y="161"/>
                  </a:lnTo>
                  <a:lnTo>
                    <a:pt x="438" y="161"/>
                  </a:lnTo>
                  <a:close/>
                  <a:moveTo>
                    <a:pt x="524" y="161"/>
                  </a:moveTo>
                  <a:lnTo>
                    <a:pt x="524" y="30"/>
                  </a:lnTo>
                  <a:lnTo>
                    <a:pt x="483" y="30"/>
                  </a:lnTo>
                  <a:lnTo>
                    <a:pt x="483" y="3"/>
                  </a:lnTo>
                  <a:lnTo>
                    <a:pt x="592" y="3"/>
                  </a:lnTo>
                  <a:lnTo>
                    <a:pt x="592" y="30"/>
                  </a:lnTo>
                  <a:lnTo>
                    <a:pt x="552" y="30"/>
                  </a:lnTo>
                  <a:lnTo>
                    <a:pt x="552" y="161"/>
                  </a:lnTo>
                  <a:lnTo>
                    <a:pt x="524" y="161"/>
                  </a:lnTo>
                  <a:close/>
                  <a:moveTo>
                    <a:pt x="610" y="3"/>
                  </a:moveTo>
                  <a:lnTo>
                    <a:pt x="638" y="3"/>
                  </a:lnTo>
                  <a:lnTo>
                    <a:pt x="638" y="88"/>
                  </a:lnTo>
                  <a:cubicBezTo>
                    <a:pt x="638" y="102"/>
                    <a:pt x="639" y="111"/>
                    <a:pt x="639" y="115"/>
                  </a:cubicBezTo>
                  <a:cubicBezTo>
                    <a:pt x="640" y="121"/>
                    <a:pt x="643" y="126"/>
                    <a:pt x="648" y="130"/>
                  </a:cubicBezTo>
                  <a:cubicBezTo>
                    <a:pt x="652" y="134"/>
                    <a:pt x="658" y="136"/>
                    <a:pt x="666" y="136"/>
                  </a:cubicBezTo>
                  <a:cubicBezTo>
                    <a:pt x="674" y="136"/>
                    <a:pt x="680" y="134"/>
                    <a:pt x="683" y="131"/>
                  </a:cubicBezTo>
                  <a:cubicBezTo>
                    <a:pt x="687" y="127"/>
                    <a:pt x="690" y="122"/>
                    <a:pt x="691" y="117"/>
                  </a:cubicBezTo>
                  <a:cubicBezTo>
                    <a:pt x="691" y="112"/>
                    <a:pt x="692" y="103"/>
                    <a:pt x="692" y="90"/>
                  </a:cubicBezTo>
                  <a:lnTo>
                    <a:pt x="692" y="3"/>
                  </a:lnTo>
                  <a:lnTo>
                    <a:pt x="720" y="3"/>
                  </a:lnTo>
                  <a:lnTo>
                    <a:pt x="720" y="86"/>
                  </a:lnTo>
                  <a:cubicBezTo>
                    <a:pt x="720" y="105"/>
                    <a:pt x="719" y="118"/>
                    <a:pt x="718" y="126"/>
                  </a:cubicBezTo>
                  <a:cubicBezTo>
                    <a:pt x="716" y="134"/>
                    <a:pt x="713" y="140"/>
                    <a:pt x="709" y="146"/>
                  </a:cubicBezTo>
                  <a:cubicBezTo>
                    <a:pt x="705" y="151"/>
                    <a:pt x="700" y="155"/>
                    <a:pt x="693" y="159"/>
                  </a:cubicBezTo>
                  <a:cubicBezTo>
                    <a:pt x="686" y="162"/>
                    <a:pt x="678" y="163"/>
                    <a:pt x="667" y="163"/>
                  </a:cubicBezTo>
                  <a:cubicBezTo>
                    <a:pt x="654" y="163"/>
                    <a:pt x="644" y="162"/>
                    <a:pt x="637" y="158"/>
                  </a:cubicBezTo>
                  <a:cubicBezTo>
                    <a:pt x="630" y="155"/>
                    <a:pt x="625" y="150"/>
                    <a:pt x="621" y="145"/>
                  </a:cubicBezTo>
                  <a:cubicBezTo>
                    <a:pt x="617" y="139"/>
                    <a:pt x="614" y="133"/>
                    <a:pt x="613" y="127"/>
                  </a:cubicBezTo>
                  <a:cubicBezTo>
                    <a:pt x="611" y="118"/>
                    <a:pt x="610" y="105"/>
                    <a:pt x="610" y="87"/>
                  </a:cubicBezTo>
                  <a:lnTo>
                    <a:pt x="610" y="3"/>
                  </a:lnTo>
                  <a:close/>
                  <a:moveTo>
                    <a:pt x="780" y="161"/>
                  </a:moveTo>
                  <a:lnTo>
                    <a:pt x="780" y="30"/>
                  </a:lnTo>
                  <a:lnTo>
                    <a:pt x="739" y="30"/>
                  </a:lnTo>
                  <a:lnTo>
                    <a:pt x="739" y="3"/>
                  </a:lnTo>
                  <a:lnTo>
                    <a:pt x="849" y="3"/>
                  </a:lnTo>
                  <a:lnTo>
                    <a:pt x="849" y="30"/>
                  </a:lnTo>
                  <a:lnTo>
                    <a:pt x="808" y="30"/>
                  </a:lnTo>
                  <a:lnTo>
                    <a:pt x="808" y="161"/>
                  </a:lnTo>
                  <a:lnTo>
                    <a:pt x="780" y="161"/>
                  </a:lnTo>
                  <a:close/>
                  <a:moveTo>
                    <a:pt x="858" y="83"/>
                  </a:moveTo>
                  <a:cubicBezTo>
                    <a:pt x="858" y="67"/>
                    <a:pt x="860" y="53"/>
                    <a:pt x="864" y="42"/>
                  </a:cubicBezTo>
                  <a:cubicBezTo>
                    <a:pt x="867" y="34"/>
                    <a:pt x="871" y="27"/>
                    <a:pt x="877" y="21"/>
                  </a:cubicBezTo>
                  <a:cubicBezTo>
                    <a:pt x="882" y="14"/>
                    <a:pt x="888" y="9"/>
                    <a:pt x="894" y="6"/>
                  </a:cubicBezTo>
                  <a:cubicBezTo>
                    <a:pt x="903" y="2"/>
                    <a:pt x="913" y="0"/>
                    <a:pt x="924" y="0"/>
                  </a:cubicBezTo>
                  <a:cubicBezTo>
                    <a:pt x="945" y="0"/>
                    <a:pt x="961" y="7"/>
                    <a:pt x="973" y="22"/>
                  </a:cubicBezTo>
                  <a:cubicBezTo>
                    <a:pt x="985" y="36"/>
                    <a:pt x="991" y="56"/>
                    <a:pt x="991" y="82"/>
                  </a:cubicBezTo>
                  <a:cubicBezTo>
                    <a:pt x="991" y="107"/>
                    <a:pt x="985" y="127"/>
                    <a:pt x="973" y="142"/>
                  </a:cubicBezTo>
                  <a:cubicBezTo>
                    <a:pt x="961" y="156"/>
                    <a:pt x="945" y="163"/>
                    <a:pt x="925" y="163"/>
                  </a:cubicBezTo>
                  <a:cubicBezTo>
                    <a:pt x="904" y="163"/>
                    <a:pt x="888" y="156"/>
                    <a:pt x="876" y="142"/>
                  </a:cubicBezTo>
                  <a:cubicBezTo>
                    <a:pt x="864" y="128"/>
                    <a:pt x="858" y="108"/>
                    <a:pt x="858" y="83"/>
                  </a:cubicBezTo>
                  <a:close/>
                  <a:moveTo>
                    <a:pt x="886" y="82"/>
                  </a:moveTo>
                  <a:cubicBezTo>
                    <a:pt x="886" y="99"/>
                    <a:pt x="890" y="113"/>
                    <a:pt x="897" y="122"/>
                  </a:cubicBezTo>
                  <a:cubicBezTo>
                    <a:pt x="904" y="131"/>
                    <a:pt x="913" y="136"/>
                    <a:pt x="925" y="136"/>
                  </a:cubicBezTo>
                  <a:cubicBezTo>
                    <a:pt x="936" y="136"/>
                    <a:pt x="945" y="132"/>
                    <a:pt x="952" y="122"/>
                  </a:cubicBezTo>
                  <a:cubicBezTo>
                    <a:pt x="959" y="113"/>
                    <a:pt x="963" y="99"/>
                    <a:pt x="963" y="81"/>
                  </a:cubicBezTo>
                  <a:cubicBezTo>
                    <a:pt x="963" y="63"/>
                    <a:pt x="959" y="50"/>
                    <a:pt x="952" y="41"/>
                  </a:cubicBezTo>
                  <a:cubicBezTo>
                    <a:pt x="945" y="32"/>
                    <a:pt x="936" y="27"/>
                    <a:pt x="925" y="27"/>
                  </a:cubicBezTo>
                  <a:cubicBezTo>
                    <a:pt x="913" y="27"/>
                    <a:pt x="904" y="32"/>
                    <a:pt x="897" y="41"/>
                  </a:cubicBezTo>
                  <a:cubicBezTo>
                    <a:pt x="890" y="50"/>
                    <a:pt x="886" y="63"/>
                    <a:pt x="886" y="82"/>
                  </a:cubicBezTo>
                  <a:close/>
                  <a:moveTo>
                    <a:pt x="1066" y="161"/>
                  </a:moveTo>
                  <a:lnTo>
                    <a:pt x="1066" y="3"/>
                  </a:lnTo>
                  <a:lnTo>
                    <a:pt x="1093" y="3"/>
                  </a:lnTo>
                  <a:lnTo>
                    <a:pt x="1150" y="109"/>
                  </a:lnTo>
                  <a:lnTo>
                    <a:pt x="1150" y="3"/>
                  </a:lnTo>
                  <a:lnTo>
                    <a:pt x="1176" y="3"/>
                  </a:lnTo>
                  <a:lnTo>
                    <a:pt x="1176" y="161"/>
                  </a:lnTo>
                  <a:lnTo>
                    <a:pt x="1148" y="161"/>
                  </a:lnTo>
                  <a:lnTo>
                    <a:pt x="1092" y="57"/>
                  </a:lnTo>
                  <a:lnTo>
                    <a:pt x="1092" y="161"/>
                  </a:lnTo>
                  <a:lnTo>
                    <a:pt x="1066" y="161"/>
                  </a:lnTo>
                  <a:close/>
                  <a:moveTo>
                    <a:pt x="1329" y="161"/>
                  </a:moveTo>
                  <a:lnTo>
                    <a:pt x="1299" y="161"/>
                  </a:lnTo>
                  <a:lnTo>
                    <a:pt x="1287" y="125"/>
                  </a:lnTo>
                  <a:lnTo>
                    <a:pt x="1232" y="125"/>
                  </a:lnTo>
                  <a:lnTo>
                    <a:pt x="1221" y="161"/>
                  </a:lnTo>
                  <a:lnTo>
                    <a:pt x="1191" y="161"/>
                  </a:lnTo>
                  <a:lnTo>
                    <a:pt x="1245" y="3"/>
                  </a:lnTo>
                  <a:lnTo>
                    <a:pt x="1274" y="3"/>
                  </a:lnTo>
                  <a:lnTo>
                    <a:pt x="1329" y="161"/>
                  </a:lnTo>
                  <a:close/>
                  <a:moveTo>
                    <a:pt x="1278" y="98"/>
                  </a:moveTo>
                  <a:lnTo>
                    <a:pt x="1259" y="40"/>
                  </a:lnTo>
                  <a:lnTo>
                    <a:pt x="1241" y="98"/>
                  </a:lnTo>
                  <a:lnTo>
                    <a:pt x="1278" y="98"/>
                  </a:lnTo>
                  <a:close/>
                  <a:moveTo>
                    <a:pt x="1432" y="102"/>
                  </a:moveTo>
                  <a:lnTo>
                    <a:pt x="1459" y="112"/>
                  </a:lnTo>
                  <a:cubicBezTo>
                    <a:pt x="1455" y="129"/>
                    <a:pt x="1448" y="142"/>
                    <a:pt x="1439" y="151"/>
                  </a:cubicBezTo>
                  <a:cubicBezTo>
                    <a:pt x="1429" y="159"/>
                    <a:pt x="1417" y="163"/>
                    <a:pt x="1402" y="163"/>
                  </a:cubicBezTo>
                  <a:cubicBezTo>
                    <a:pt x="1384" y="163"/>
                    <a:pt x="1369" y="156"/>
                    <a:pt x="1357" y="142"/>
                  </a:cubicBezTo>
                  <a:cubicBezTo>
                    <a:pt x="1345" y="127"/>
                    <a:pt x="1339" y="108"/>
                    <a:pt x="1339" y="83"/>
                  </a:cubicBezTo>
                  <a:cubicBezTo>
                    <a:pt x="1339" y="57"/>
                    <a:pt x="1345" y="36"/>
                    <a:pt x="1357" y="22"/>
                  </a:cubicBezTo>
                  <a:cubicBezTo>
                    <a:pt x="1369" y="7"/>
                    <a:pt x="1384" y="0"/>
                    <a:pt x="1404" y="0"/>
                  </a:cubicBezTo>
                  <a:cubicBezTo>
                    <a:pt x="1421" y="0"/>
                    <a:pt x="1434" y="6"/>
                    <a:pt x="1445" y="17"/>
                  </a:cubicBezTo>
                  <a:cubicBezTo>
                    <a:pt x="1451" y="24"/>
                    <a:pt x="1456" y="34"/>
                    <a:pt x="1459" y="46"/>
                  </a:cubicBezTo>
                  <a:lnTo>
                    <a:pt x="1431" y="54"/>
                  </a:lnTo>
                  <a:cubicBezTo>
                    <a:pt x="1430" y="46"/>
                    <a:pt x="1426" y="39"/>
                    <a:pt x="1421" y="34"/>
                  </a:cubicBezTo>
                  <a:cubicBezTo>
                    <a:pt x="1416" y="30"/>
                    <a:pt x="1410" y="27"/>
                    <a:pt x="1402" y="27"/>
                  </a:cubicBezTo>
                  <a:cubicBezTo>
                    <a:pt x="1392" y="27"/>
                    <a:pt x="1384" y="32"/>
                    <a:pt x="1377" y="40"/>
                  </a:cubicBezTo>
                  <a:cubicBezTo>
                    <a:pt x="1371" y="48"/>
                    <a:pt x="1368" y="62"/>
                    <a:pt x="1368" y="81"/>
                  </a:cubicBezTo>
                  <a:cubicBezTo>
                    <a:pt x="1368" y="101"/>
                    <a:pt x="1371" y="115"/>
                    <a:pt x="1377" y="123"/>
                  </a:cubicBezTo>
                  <a:cubicBezTo>
                    <a:pt x="1384" y="132"/>
                    <a:pt x="1392" y="136"/>
                    <a:pt x="1402" y="136"/>
                  </a:cubicBezTo>
                  <a:cubicBezTo>
                    <a:pt x="1409" y="136"/>
                    <a:pt x="1416" y="133"/>
                    <a:pt x="1421" y="128"/>
                  </a:cubicBezTo>
                  <a:cubicBezTo>
                    <a:pt x="1426" y="122"/>
                    <a:pt x="1430" y="114"/>
                    <a:pt x="1432" y="102"/>
                  </a:cubicBezTo>
                  <a:close/>
                  <a:moveTo>
                    <a:pt x="1482" y="161"/>
                  </a:moveTo>
                  <a:lnTo>
                    <a:pt x="1482" y="3"/>
                  </a:lnTo>
                  <a:lnTo>
                    <a:pt x="1510" y="3"/>
                  </a:lnTo>
                  <a:lnTo>
                    <a:pt x="1510" y="161"/>
                  </a:lnTo>
                  <a:lnTo>
                    <a:pt x="1482" y="161"/>
                  </a:lnTo>
                  <a:close/>
                  <a:moveTo>
                    <a:pt x="1531" y="83"/>
                  </a:moveTo>
                  <a:cubicBezTo>
                    <a:pt x="1531" y="67"/>
                    <a:pt x="1533" y="53"/>
                    <a:pt x="1537" y="42"/>
                  </a:cubicBezTo>
                  <a:cubicBezTo>
                    <a:pt x="1540" y="34"/>
                    <a:pt x="1545" y="27"/>
                    <a:pt x="1550" y="21"/>
                  </a:cubicBezTo>
                  <a:cubicBezTo>
                    <a:pt x="1555" y="14"/>
                    <a:pt x="1561" y="9"/>
                    <a:pt x="1568" y="6"/>
                  </a:cubicBezTo>
                  <a:cubicBezTo>
                    <a:pt x="1576" y="2"/>
                    <a:pt x="1586" y="0"/>
                    <a:pt x="1598" y="0"/>
                  </a:cubicBezTo>
                  <a:cubicBezTo>
                    <a:pt x="1618" y="0"/>
                    <a:pt x="1634" y="7"/>
                    <a:pt x="1646" y="22"/>
                  </a:cubicBezTo>
                  <a:cubicBezTo>
                    <a:pt x="1659" y="36"/>
                    <a:pt x="1665" y="56"/>
                    <a:pt x="1665" y="82"/>
                  </a:cubicBezTo>
                  <a:cubicBezTo>
                    <a:pt x="1665" y="107"/>
                    <a:pt x="1659" y="127"/>
                    <a:pt x="1646" y="142"/>
                  </a:cubicBezTo>
                  <a:cubicBezTo>
                    <a:pt x="1634" y="156"/>
                    <a:pt x="1618" y="163"/>
                    <a:pt x="1598" y="163"/>
                  </a:cubicBezTo>
                  <a:cubicBezTo>
                    <a:pt x="1577" y="163"/>
                    <a:pt x="1561" y="156"/>
                    <a:pt x="1549" y="142"/>
                  </a:cubicBezTo>
                  <a:cubicBezTo>
                    <a:pt x="1537" y="128"/>
                    <a:pt x="1531" y="108"/>
                    <a:pt x="1531" y="83"/>
                  </a:cubicBezTo>
                  <a:close/>
                  <a:moveTo>
                    <a:pt x="1560" y="82"/>
                  </a:moveTo>
                  <a:cubicBezTo>
                    <a:pt x="1560" y="99"/>
                    <a:pt x="1563" y="113"/>
                    <a:pt x="1570" y="122"/>
                  </a:cubicBezTo>
                  <a:cubicBezTo>
                    <a:pt x="1578" y="131"/>
                    <a:pt x="1587" y="136"/>
                    <a:pt x="1598" y="136"/>
                  </a:cubicBezTo>
                  <a:cubicBezTo>
                    <a:pt x="1609" y="136"/>
                    <a:pt x="1618" y="132"/>
                    <a:pt x="1625" y="122"/>
                  </a:cubicBezTo>
                  <a:cubicBezTo>
                    <a:pt x="1632" y="113"/>
                    <a:pt x="1636" y="99"/>
                    <a:pt x="1636" y="81"/>
                  </a:cubicBezTo>
                  <a:cubicBezTo>
                    <a:pt x="1636" y="63"/>
                    <a:pt x="1632" y="50"/>
                    <a:pt x="1626" y="41"/>
                  </a:cubicBezTo>
                  <a:cubicBezTo>
                    <a:pt x="1619" y="32"/>
                    <a:pt x="1609" y="27"/>
                    <a:pt x="1598" y="27"/>
                  </a:cubicBezTo>
                  <a:cubicBezTo>
                    <a:pt x="1586" y="27"/>
                    <a:pt x="1577" y="32"/>
                    <a:pt x="1570" y="41"/>
                  </a:cubicBezTo>
                  <a:cubicBezTo>
                    <a:pt x="1563" y="50"/>
                    <a:pt x="1560" y="63"/>
                    <a:pt x="1560" y="82"/>
                  </a:cubicBezTo>
                  <a:close/>
                  <a:moveTo>
                    <a:pt x="1686" y="161"/>
                  </a:moveTo>
                  <a:lnTo>
                    <a:pt x="1686" y="3"/>
                  </a:lnTo>
                  <a:lnTo>
                    <a:pt x="1713" y="3"/>
                  </a:lnTo>
                  <a:lnTo>
                    <a:pt x="1770" y="109"/>
                  </a:lnTo>
                  <a:lnTo>
                    <a:pt x="1770" y="3"/>
                  </a:lnTo>
                  <a:lnTo>
                    <a:pt x="1796" y="3"/>
                  </a:lnTo>
                  <a:lnTo>
                    <a:pt x="1796" y="161"/>
                  </a:lnTo>
                  <a:lnTo>
                    <a:pt x="1768" y="161"/>
                  </a:lnTo>
                  <a:lnTo>
                    <a:pt x="1712" y="57"/>
                  </a:lnTo>
                  <a:lnTo>
                    <a:pt x="1712" y="161"/>
                  </a:lnTo>
                  <a:lnTo>
                    <a:pt x="1686" y="161"/>
                  </a:lnTo>
                  <a:close/>
                  <a:moveTo>
                    <a:pt x="1949" y="161"/>
                  </a:moveTo>
                  <a:lnTo>
                    <a:pt x="1919" y="161"/>
                  </a:lnTo>
                  <a:lnTo>
                    <a:pt x="1907" y="125"/>
                  </a:lnTo>
                  <a:lnTo>
                    <a:pt x="1852" y="125"/>
                  </a:lnTo>
                  <a:lnTo>
                    <a:pt x="1841" y="161"/>
                  </a:lnTo>
                  <a:lnTo>
                    <a:pt x="1811" y="161"/>
                  </a:lnTo>
                  <a:lnTo>
                    <a:pt x="1865" y="3"/>
                  </a:lnTo>
                  <a:lnTo>
                    <a:pt x="1894" y="3"/>
                  </a:lnTo>
                  <a:lnTo>
                    <a:pt x="1949" y="161"/>
                  </a:lnTo>
                  <a:close/>
                  <a:moveTo>
                    <a:pt x="1898" y="98"/>
                  </a:moveTo>
                  <a:lnTo>
                    <a:pt x="1879" y="40"/>
                  </a:lnTo>
                  <a:lnTo>
                    <a:pt x="1861" y="98"/>
                  </a:lnTo>
                  <a:lnTo>
                    <a:pt x="1898" y="98"/>
                  </a:lnTo>
                  <a:close/>
                  <a:moveTo>
                    <a:pt x="1965" y="161"/>
                  </a:moveTo>
                  <a:lnTo>
                    <a:pt x="1965" y="4"/>
                  </a:lnTo>
                  <a:lnTo>
                    <a:pt x="1993" y="4"/>
                  </a:lnTo>
                  <a:lnTo>
                    <a:pt x="1993" y="134"/>
                  </a:lnTo>
                  <a:lnTo>
                    <a:pt x="2062" y="134"/>
                  </a:lnTo>
                  <a:lnTo>
                    <a:pt x="2062" y="161"/>
                  </a:lnTo>
                  <a:lnTo>
                    <a:pt x="1965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8" name="Line 24"/>
            <p:cNvSpPr>
              <a:spLocks noChangeShapeType="1"/>
            </p:cNvSpPr>
            <p:nvPr userDrawn="1"/>
          </p:nvSpPr>
          <p:spPr bwMode="auto">
            <a:xfrm>
              <a:off x="2745" y="3767"/>
              <a:ext cx="0" cy="80"/>
            </a:xfrm>
            <a:prstGeom prst="line">
              <a:avLst/>
            </a:pr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9" name="Freeform 25"/>
            <p:cNvSpPr>
              <a:spLocks noEditPoints="1"/>
            </p:cNvSpPr>
            <p:nvPr userDrawn="1"/>
          </p:nvSpPr>
          <p:spPr bwMode="auto">
            <a:xfrm>
              <a:off x="2617" y="3604"/>
              <a:ext cx="212" cy="124"/>
            </a:xfrm>
            <a:custGeom>
              <a:avLst/>
              <a:gdLst>
                <a:gd name="T0" fmla="*/ 0 w 877"/>
                <a:gd name="T1" fmla="*/ 514 h 514"/>
                <a:gd name="T2" fmla="*/ 85 w 877"/>
                <a:gd name="T3" fmla="*/ 514 h 514"/>
                <a:gd name="T4" fmla="*/ 85 w 877"/>
                <a:gd name="T5" fmla="*/ 0 h 514"/>
                <a:gd name="T6" fmla="*/ 0 w 877"/>
                <a:gd name="T7" fmla="*/ 0 h 514"/>
                <a:gd name="T8" fmla="*/ 0 w 877"/>
                <a:gd name="T9" fmla="*/ 514 h 514"/>
                <a:gd name="T10" fmla="*/ 286 w 877"/>
                <a:gd name="T11" fmla="*/ 514 h 514"/>
                <a:gd name="T12" fmla="*/ 286 w 877"/>
                <a:gd name="T13" fmla="*/ 288 h 514"/>
                <a:gd name="T14" fmla="*/ 477 w 877"/>
                <a:gd name="T15" fmla="*/ 288 h 514"/>
                <a:gd name="T16" fmla="*/ 477 w 877"/>
                <a:gd name="T17" fmla="*/ 224 h 514"/>
                <a:gd name="T18" fmla="*/ 286 w 877"/>
                <a:gd name="T19" fmla="*/ 224 h 514"/>
                <a:gd name="T20" fmla="*/ 286 w 877"/>
                <a:gd name="T21" fmla="*/ 65 h 514"/>
                <a:gd name="T22" fmla="*/ 492 w 877"/>
                <a:gd name="T23" fmla="*/ 65 h 514"/>
                <a:gd name="T24" fmla="*/ 492 w 877"/>
                <a:gd name="T25" fmla="*/ 0 h 514"/>
                <a:gd name="T26" fmla="*/ 201 w 877"/>
                <a:gd name="T27" fmla="*/ 0 h 514"/>
                <a:gd name="T28" fmla="*/ 201 w 877"/>
                <a:gd name="T29" fmla="*/ 514 h 514"/>
                <a:gd name="T30" fmla="*/ 286 w 877"/>
                <a:gd name="T31" fmla="*/ 514 h 514"/>
                <a:gd name="T32" fmla="*/ 671 w 877"/>
                <a:gd name="T33" fmla="*/ 514 h 514"/>
                <a:gd name="T34" fmla="*/ 671 w 877"/>
                <a:gd name="T35" fmla="*/ 288 h 514"/>
                <a:gd name="T36" fmla="*/ 863 w 877"/>
                <a:gd name="T37" fmla="*/ 288 h 514"/>
                <a:gd name="T38" fmla="*/ 863 w 877"/>
                <a:gd name="T39" fmla="*/ 224 h 514"/>
                <a:gd name="T40" fmla="*/ 671 w 877"/>
                <a:gd name="T41" fmla="*/ 224 h 514"/>
                <a:gd name="T42" fmla="*/ 671 w 877"/>
                <a:gd name="T43" fmla="*/ 65 h 514"/>
                <a:gd name="T44" fmla="*/ 877 w 877"/>
                <a:gd name="T45" fmla="*/ 65 h 514"/>
                <a:gd name="T46" fmla="*/ 877 w 877"/>
                <a:gd name="T47" fmla="*/ 0 h 514"/>
                <a:gd name="T48" fmla="*/ 587 w 877"/>
                <a:gd name="T49" fmla="*/ 0 h 514"/>
                <a:gd name="T50" fmla="*/ 587 w 877"/>
                <a:gd name="T51" fmla="*/ 514 h 514"/>
                <a:gd name="T52" fmla="*/ 671 w 877"/>
                <a:gd name="T5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7" h="514">
                  <a:moveTo>
                    <a:pt x="0" y="514"/>
                  </a:moveTo>
                  <a:lnTo>
                    <a:pt x="85" y="514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514"/>
                  </a:lnTo>
                  <a:close/>
                  <a:moveTo>
                    <a:pt x="286" y="514"/>
                  </a:moveTo>
                  <a:lnTo>
                    <a:pt x="286" y="288"/>
                  </a:lnTo>
                  <a:lnTo>
                    <a:pt x="477" y="288"/>
                  </a:lnTo>
                  <a:lnTo>
                    <a:pt x="477" y="224"/>
                  </a:lnTo>
                  <a:lnTo>
                    <a:pt x="286" y="224"/>
                  </a:lnTo>
                  <a:lnTo>
                    <a:pt x="286" y="65"/>
                  </a:lnTo>
                  <a:lnTo>
                    <a:pt x="492" y="65"/>
                  </a:lnTo>
                  <a:lnTo>
                    <a:pt x="492" y="0"/>
                  </a:lnTo>
                  <a:lnTo>
                    <a:pt x="201" y="0"/>
                  </a:lnTo>
                  <a:lnTo>
                    <a:pt x="201" y="514"/>
                  </a:lnTo>
                  <a:lnTo>
                    <a:pt x="286" y="514"/>
                  </a:lnTo>
                  <a:close/>
                  <a:moveTo>
                    <a:pt x="671" y="514"/>
                  </a:moveTo>
                  <a:lnTo>
                    <a:pt x="671" y="288"/>
                  </a:lnTo>
                  <a:lnTo>
                    <a:pt x="863" y="288"/>
                  </a:lnTo>
                  <a:lnTo>
                    <a:pt x="863" y="224"/>
                  </a:lnTo>
                  <a:lnTo>
                    <a:pt x="671" y="224"/>
                  </a:lnTo>
                  <a:lnTo>
                    <a:pt x="671" y="65"/>
                  </a:lnTo>
                  <a:lnTo>
                    <a:pt x="877" y="65"/>
                  </a:lnTo>
                  <a:lnTo>
                    <a:pt x="877" y="0"/>
                  </a:lnTo>
                  <a:lnTo>
                    <a:pt x="587" y="0"/>
                  </a:lnTo>
                  <a:lnTo>
                    <a:pt x="587" y="514"/>
                  </a:lnTo>
                  <a:lnTo>
                    <a:pt x="671" y="5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30" name="Freeform 26"/>
            <p:cNvSpPr>
              <a:spLocks noEditPoints="1"/>
            </p:cNvSpPr>
            <p:nvPr userDrawn="1"/>
          </p:nvSpPr>
          <p:spPr bwMode="auto">
            <a:xfrm>
              <a:off x="4803" y="3602"/>
              <a:ext cx="276" cy="117"/>
            </a:xfrm>
            <a:custGeom>
              <a:avLst/>
              <a:gdLst>
                <a:gd name="T0" fmla="*/ 575 w 1142"/>
                <a:gd name="T1" fmla="*/ 483 h 483"/>
                <a:gd name="T2" fmla="*/ 388 w 1142"/>
                <a:gd name="T3" fmla="*/ 317 h 483"/>
                <a:gd name="T4" fmla="*/ 388 w 1142"/>
                <a:gd name="T5" fmla="*/ 3 h 483"/>
                <a:gd name="T6" fmla="*/ 529 w 1142"/>
                <a:gd name="T7" fmla="*/ 3 h 483"/>
                <a:gd name="T8" fmla="*/ 529 w 1142"/>
                <a:gd name="T9" fmla="*/ 330 h 483"/>
                <a:gd name="T10" fmla="*/ 611 w 1142"/>
                <a:gd name="T11" fmla="*/ 404 h 483"/>
                <a:gd name="T12" fmla="*/ 693 w 1142"/>
                <a:gd name="T13" fmla="*/ 330 h 483"/>
                <a:gd name="T14" fmla="*/ 693 w 1142"/>
                <a:gd name="T15" fmla="*/ 3 h 483"/>
                <a:gd name="T16" fmla="*/ 759 w 1142"/>
                <a:gd name="T17" fmla="*/ 3 h 483"/>
                <a:gd name="T18" fmla="*/ 759 w 1142"/>
                <a:gd name="T19" fmla="*/ 317 h 483"/>
                <a:gd name="T20" fmla="*/ 575 w 1142"/>
                <a:gd name="T21" fmla="*/ 483 h 483"/>
                <a:gd name="T22" fmla="*/ 179 w 1142"/>
                <a:gd name="T23" fmla="*/ 294 h 483"/>
                <a:gd name="T24" fmla="*/ 179 w 1142"/>
                <a:gd name="T25" fmla="*/ 294 h 483"/>
                <a:gd name="T26" fmla="*/ 92 w 1142"/>
                <a:gd name="T27" fmla="*/ 268 h 483"/>
                <a:gd name="T28" fmla="*/ 0 w 1142"/>
                <a:gd name="T29" fmla="*/ 138 h 483"/>
                <a:gd name="T30" fmla="*/ 138 w 1142"/>
                <a:gd name="T31" fmla="*/ 0 h 483"/>
                <a:gd name="T32" fmla="*/ 309 w 1142"/>
                <a:gd name="T33" fmla="*/ 0 h 483"/>
                <a:gd name="T34" fmla="*/ 309 w 1142"/>
                <a:gd name="T35" fmla="*/ 61 h 483"/>
                <a:gd name="T36" fmla="*/ 189 w 1142"/>
                <a:gd name="T37" fmla="*/ 61 h 483"/>
                <a:gd name="T38" fmla="*/ 146 w 1142"/>
                <a:gd name="T39" fmla="*/ 105 h 483"/>
                <a:gd name="T40" fmla="*/ 174 w 1142"/>
                <a:gd name="T41" fmla="*/ 143 h 483"/>
                <a:gd name="T42" fmla="*/ 258 w 1142"/>
                <a:gd name="T43" fmla="*/ 171 h 483"/>
                <a:gd name="T44" fmla="*/ 345 w 1142"/>
                <a:gd name="T45" fmla="*/ 314 h 483"/>
                <a:gd name="T46" fmla="*/ 194 w 1142"/>
                <a:gd name="T47" fmla="*/ 468 h 483"/>
                <a:gd name="T48" fmla="*/ 13 w 1142"/>
                <a:gd name="T49" fmla="*/ 468 h 483"/>
                <a:gd name="T50" fmla="*/ 13 w 1142"/>
                <a:gd name="T51" fmla="*/ 399 h 483"/>
                <a:gd name="T52" fmla="*/ 169 w 1142"/>
                <a:gd name="T53" fmla="*/ 399 h 483"/>
                <a:gd name="T54" fmla="*/ 217 w 1142"/>
                <a:gd name="T55" fmla="*/ 345 h 483"/>
                <a:gd name="T56" fmla="*/ 179 w 1142"/>
                <a:gd name="T57" fmla="*/ 294 h 483"/>
                <a:gd name="T58" fmla="*/ 976 w 1142"/>
                <a:gd name="T59" fmla="*/ 294 h 483"/>
                <a:gd name="T60" fmla="*/ 976 w 1142"/>
                <a:gd name="T61" fmla="*/ 294 h 483"/>
                <a:gd name="T62" fmla="*/ 889 w 1142"/>
                <a:gd name="T63" fmla="*/ 268 h 483"/>
                <a:gd name="T64" fmla="*/ 795 w 1142"/>
                <a:gd name="T65" fmla="*/ 138 h 483"/>
                <a:gd name="T66" fmla="*/ 933 w 1142"/>
                <a:gd name="T67" fmla="*/ 0 h 483"/>
                <a:gd name="T68" fmla="*/ 1104 w 1142"/>
                <a:gd name="T69" fmla="*/ 0 h 483"/>
                <a:gd name="T70" fmla="*/ 1104 w 1142"/>
                <a:gd name="T71" fmla="*/ 61 h 483"/>
                <a:gd name="T72" fmla="*/ 984 w 1142"/>
                <a:gd name="T73" fmla="*/ 61 h 483"/>
                <a:gd name="T74" fmla="*/ 940 w 1142"/>
                <a:gd name="T75" fmla="*/ 105 h 483"/>
                <a:gd name="T76" fmla="*/ 968 w 1142"/>
                <a:gd name="T77" fmla="*/ 143 h 483"/>
                <a:gd name="T78" fmla="*/ 1053 w 1142"/>
                <a:gd name="T79" fmla="*/ 171 h 483"/>
                <a:gd name="T80" fmla="*/ 1142 w 1142"/>
                <a:gd name="T81" fmla="*/ 314 h 483"/>
                <a:gd name="T82" fmla="*/ 989 w 1142"/>
                <a:gd name="T83" fmla="*/ 468 h 483"/>
                <a:gd name="T84" fmla="*/ 808 w 1142"/>
                <a:gd name="T85" fmla="*/ 468 h 483"/>
                <a:gd name="T86" fmla="*/ 808 w 1142"/>
                <a:gd name="T87" fmla="*/ 399 h 483"/>
                <a:gd name="T88" fmla="*/ 963 w 1142"/>
                <a:gd name="T89" fmla="*/ 399 h 483"/>
                <a:gd name="T90" fmla="*/ 1012 w 1142"/>
                <a:gd name="T91" fmla="*/ 345 h 483"/>
                <a:gd name="T92" fmla="*/ 976 w 1142"/>
                <a:gd name="T93" fmla="*/ 294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2" h="483">
                  <a:moveTo>
                    <a:pt x="575" y="483"/>
                  </a:moveTo>
                  <a:cubicBezTo>
                    <a:pt x="470" y="483"/>
                    <a:pt x="388" y="409"/>
                    <a:pt x="388" y="317"/>
                  </a:cubicBezTo>
                  <a:lnTo>
                    <a:pt x="388" y="3"/>
                  </a:lnTo>
                  <a:lnTo>
                    <a:pt x="529" y="3"/>
                  </a:lnTo>
                  <a:lnTo>
                    <a:pt x="529" y="330"/>
                  </a:lnTo>
                  <a:cubicBezTo>
                    <a:pt x="529" y="371"/>
                    <a:pt x="565" y="404"/>
                    <a:pt x="611" y="404"/>
                  </a:cubicBezTo>
                  <a:cubicBezTo>
                    <a:pt x="654" y="404"/>
                    <a:pt x="693" y="371"/>
                    <a:pt x="693" y="330"/>
                  </a:cubicBezTo>
                  <a:lnTo>
                    <a:pt x="693" y="3"/>
                  </a:lnTo>
                  <a:lnTo>
                    <a:pt x="759" y="3"/>
                  </a:lnTo>
                  <a:lnTo>
                    <a:pt x="759" y="317"/>
                  </a:lnTo>
                  <a:cubicBezTo>
                    <a:pt x="759" y="409"/>
                    <a:pt x="677" y="483"/>
                    <a:pt x="575" y="483"/>
                  </a:cubicBezTo>
                  <a:close/>
                  <a:moveTo>
                    <a:pt x="179" y="294"/>
                  </a:moveTo>
                  <a:lnTo>
                    <a:pt x="179" y="294"/>
                  </a:lnTo>
                  <a:lnTo>
                    <a:pt x="92" y="268"/>
                  </a:lnTo>
                  <a:cubicBezTo>
                    <a:pt x="38" y="250"/>
                    <a:pt x="0" y="197"/>
                    <a:pt x="0" y="138"/>
                  </a:cubicBezTo>
                  <a:cubicBezTo>
                    <a:pt x="0" y="61"/>
                    <a:pt x="61" y="0"/>
                    <a:pt x="138" y="0"/>
                  </a:cubicBezTo>
                  <a:lnTo>
                    <a:pt x="309" y="0"/>
                  </a:lnTo>
                  <a:lnTo>
                    <a:pt x="309" y="61"/>
                  </a:lnTo>
                  <a:lnTo>
                    <a:pt x="189" y="61"/>
                  </a:lnTo>
                  <a:cubicBezTo>
                    <a:pt x="166" y="61"/>
                    <a:pt x="146" y="79"/>
                    <a:pt x="146" y="105"/>
                  </a:cubicBezTo>
                  <a:cubicBezTo>
                    <a:pt x="146" y="120"/>
                    <a:pt x="156" y="138"/>
                    <a:pt x="174" y="143"/>
                  </a:cubicBezTo>
                  <a:lnTo>
                    <a:pt x="258" y="171"/>
                  </a:lnTo>
                  <a:cubicBezTo>
                    <a:pt x="314" y="189"/>
                    <a:pt x="345" y="248"/>
                    <a:pt x="345" y="314"/>
                  </a:cubicBezTo>
                  <a:cubicBezTo>
                    <a:pt x="345" y="399"/>
                    <a:pt x="279" y="468"/>
                    <a:pt x="194" y="468"/>
                  </a:cubicBezTo>
                  <a:lnTo>
                    <a:pt x="13" y="468"/>
                  </a:lnTo>
                  <a:lnTo>
                    <a:pt x="13" y="399"/>
                  </a:lnTo>
                  <a:lnTo>
                    <a:pt x="169" y="399"/>
                  </a:lnTo>
                  <a:cubicBezTo>
                    <a:pt x="192" y="399"/>
                    <a:pt x="217" y="376"/>
                    <a:pt x="217" y="345"/>
                  </a:cubicBezTo>
                  <a:cubicBezTo>
                    <a:pt x="217" y="322"/>
                    <a:pt x="202" y="301"/>
                    <a:pt x="179" y="294"/>
                  </a:cubicBezTo>
                  <a:close/>
                  <a:moveTo>
                    <a:pt x="976" y="294"/>
                  </a:moveTo>
                  <a:lnTo>
                    <a:pt x="976" y="294"/>
                  </a:lnTo>
                  <a:lnTo>
                    <a:pt x="889" y="268"/>
                  </a:lnTo>
                  <a:cubicBezTo>
                    <a:pt x="833" y="250"/>
                    <a:pt x="795" y="197"/>
                    <a:pt x="795" y="138"/>
                  </a:cubicBezTo>
                  <a:cubicBezTo>
                    <a:pt x="795" y="61"/>
                    <a:pt x="856" y="0"/>
                    <a:pt x="933" y="0"/>
                  </a:cubicBezTo>
                  <a:lnTo>
                    <a:pt x="1104" y="0"/>
                  </a:lnTo>
                  <a:lnTo>
                    <a:pt x="1104" y="61"/>
                  </a:lnTo>
                  <a:lnTo>
                    <a:pt x="984" y="61"/>
                  </a:lnTo>
                  <a:cubicBezTo>
                    <a:pt x="961" y="61"/>
                    <a:pt x="940" y="79"/>
                    <a:pt x="940" y="105"/>
                  </a:cubicBezTo>
                  <a:cubicBezTo>
                    <a:pt x="940" y="120"/>
                    <a:pt x="951" y="138"/>
                    <a:pt x="968" y="143"/>
                  </a:cubicBezTo>
                  <a:lnTo>
                    <a:pt x="1053" y="171"/>
                  </a:lnTo>
                  <a:cubicBezTo>
                    <a:pt x="1112" y="189"/>
                    <a:pt x="1142" y="248"/>
                    <a:pt x="1142" y="314"/>
                  </a:cubicBezTo>
                  <a:cubicBezTo>
                    <a:pt x="1142" y="399"/>
                    <a:pt x="1073" y="468"/>
                    <a:pt x="989" y="468"/>
                  </a:cubicBezTo>
                  <a:lnTo>
                    <a:pt x="808" y="468"/>
                  </a:lnTo>
                  <a:lnTo>
                    <a:pt x="808" y="399"/>
                  </a:lnTo>
                  <a:lnTo>
                    <a:pt x="963" y="399"/>
                  </a:lnTo>
                  <a:cubicBezTo>
                    <a:pt x="986" y="399"/>
                    <a:pt x="1012" y="376"/>
                    <a:pt x="1012" y="345"/>
                  </a:cubicBezTo>
                  <a:cubicBezTo>
                    <a:pt x="1012" y="322"/>
                    <a:pt x="999" y="301"/>
                    <a:pt x="976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98" name="Rectangle 27"/>
            <p:cNvSpPr>
              <a:spLocks noChangeArrowheads="1"/>
            </p:cNvSpPr>
            <p:nvPr userDrawn="1"/>
          </p:nvSpPr>
          <p:spPr bwMode="auto">
            <a:xfrm>
              <a:off x="5228" y="3484"/>
              <a:ext cx="107" cy="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099" name="Freeform 28"/>
            <p:cNvSpPr>
              <a:spLocks/>
            </p:cNvSpPr>
            <p:nvPr userDrawn="1"/>
          </p:nvSpPr>
          <p:spPr bwMode="auto">
            <a:xfrm>
              <a:off x="5113" y="3600"/>
              <a:ext cx="205" cy="124"/>
            </a:xfrm>
            <a:custGeom>
              <a:avLst/>
              <a:gdLst>
                <a:gd name="T0" fmla="*/ 0 w 850"/>
                <a:gd name="T1" fmla="*/ 0 h 510"/>
                <a:gd name="T2" fmla="*/ 0 w 850"/>
                <a:gd name="T3" fmla="*/ 444 h 510"/>
                <a:gd name="T4" fmla="*/ 850 w 850"/>
                <a:gd name="T5" fmla="*/ 488 h 510"/>
                <a:gd name="T6" fmla="*/ 411 w 850"/>
                <a:gd name="T7" fmla="*/ 42 h 510"/>
                <a:gd name="T8" fmla="*/ 0 w 850"/>
                <a:gd name="T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0" h="510">
                  <a:moveTo>
                    <a:pt x="0" y="0"/>
                  </a:moveTo>
                  <a:lnTo>
                    <a:pt x="0" y="444"/>
                  </a:lnTo>
                  <a:cubicBezTo>
                    <a:pt x="0" y="444"/>
                    <a:pt x="488" y="510"/>
                    <a:pt x="850" y="488"/>
                  </a:cubicBezTo>
                  <a:lnTo>
                    <a:pt x="411" y="42"/>
                  </a:lnTo>
                  <a:cubicBezTo>
                    <a:pt x="411" y="42"/>
                    <a:pt x="133" y="2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0" name="Freeform 29"/>
            <p:cNvSpPr>
              <a:spLocks/>
            </p:cNvSpPr>
            <p:nvPr userDrawn="1"/>
          </p:nvSpPr>
          <p:spPr bwMode="auto">
            <a:xfrm>
              <a:off x="5219" y="3725"/>
              <a:ext cx="116" cy="99"/>
            </a:xfrm>
            <a:custGeom>
              <a:avLst/>
              <a:gdLst>
                <a:gd name="T0" fmla="*/ 0 w 480"/>
                <a:gd name="T1" fmla="*/ 0 h 409"/>
                <a:gd name="T2" fmla="*/ 35 w 480"/>
                <a:gd name="T3" fmla="*/ 409 h 409"/>
                <a:gd name="T4" fmla="*/ 480 w 480"/>
                <a:gd name="T5" fmla="*/ 409 h 409"/>
                <a:gd name="T6" fmla="*/ 441 w 480"/>
                <a:gd name="T7" fmla="*/ 8 h 409"/>
                <a:gd name="T8" fmla="*/ 0 w 480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409">
                  <a:moveTo>
                    <a:pt x="0" y="0"/>
                  </a:moveTo>
                  <a:cubicBezTo>
                    <a:pt x="0" y="0"/>
                    <a:pt x="15" y="287"/>
                    <a:pt x="35" y="409"/>
                  </a:cubicBezTo>
                  <a:lnTo>
                    <a:pt x="480" y="409"/>
                  </a:lnTo>
                  <a:cubicBezTo>
                    <a:pt x="480" y="409"/>
                    <a:pt x="453" y="197"/>
                    <a:pt x="441" y="8"/>
                  </a:cubicBezTo>
                  <a:cubicBezTo>
                    <a:pt x="441" y="8"/>
                    <a:pt x="105" y="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1" name="Freeform 30"/>
            <p:cNvSpPr>
              <a:spLocks/>
            </p:cNvSpPr>
            <p:nvPr userDrawn="1"/>
          </p:nvSpPr>
          <p:spPr bwMode="auto">
            <a:xfrm>
              <a:off x="5327" y="3717"/>
              <a:ext cx="8" cy="49"/>
            </a:xfrm>
            <a:custGeom>
              <a:avLst/>
              <a:gdLst>
                <a:gd name="T0" fmla="*/ 23 w 36"/>
                <a:gd name="T1" fmla="*/ 23 h 205"/>
                <a:gd name="T2" fmla="*/ 36 w 36"/>
                <a:gd name="T3" fmla="*/ 205 h 205"/>
                <a:gd name="T4" fmla="*/ 36 w 36"/>
                <a:gd name="T5" fmla="*/ 0 h 205"/>
                <a:gd name="T6" fmla="*/ 0 w 36"/>
                <a:gd name="T7" fmla="*/ 0 h 205"/>
                <a:gd name="T8" fmla="*/ 23 w 36"/>
                <a:gd name="T9" fmla="*/ 2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05">
                  <a:moveTo>
                    <a:pt x="23" y="23"/>
                  </a:moveTo>
                  <a:cubicBezTo>
                    <a:pt x="23" y="23"/>
                    <a:pt x="28" y="108"/>
                    <a:pt x="36" y="205"/>
                  </a:cubicBezTo>
                  <a:lnTo>
                    <a:pt x="36" y="0"/>
                  </a:lnTo>
                  <a:lnTo>
                    <a:pt x="0" y="0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2" name="Freeform 31"/>
            <p:cNvSpPr>
              <a:spLocks/>
            </p:cNvSpPr>
            <p:nvPr userDrawn="1"/>
          </p:nvSpPr>
          <p:spPr bwMode="auto">
            <a:xfrm>
              <a:off x="5169" y="3601"/>
              <a:ext cx="281" cy="108"/>
            </a:xfrm>
            <a:custGeom>
              <a:avLst/>
              <a:gdLst>
                <a:gd name="T0" fmla="*/ 0 w 1163"/>
                <a:gd name="T1" fmla="*/ 0 h 446"/>
                <a:gd name="T2" fmla="*/ 191 w 1163"/>
                <a:gd name="T3" fmla="*/ 14 h 446"/>
                <a:gd name="T4" fmla="*/ 620 w 1163"/>
                <a:gd name="T5" fmla="*/ 446 h 446"/>
                <a:gd name="T6" fmla="*/ 1163 w 1163"/>
                <a:gd name="T7" fmla="*/ 446 h 446"/>
                <a:gd name="T8" fmla="*/ 1163 w 1163"/>
                <a:gd name="T9" fmla="*/ 0 h 446"/>
                <a:gd name="T10" fmla="*/ 0 w 1163"/>
                <a:gd name="T11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3" h="446">
                  <a:moveTo>
                    <a:pt x="0" y="0"/>
                  </a:moveTo>
                  <a:cubicBezTo>
                    <a:pt x="14" y="2"/>
                    <a:pt x="105" y="11"/>
                    <a:pt x="191" y="14"/>
                  </a:cubicBezTo>
                  <a:lnTo>
                    <a:pt x="620" y="446"/>
                  </a:lnTo>
                  <a:lnTo>
                    <a:pt x="1163" y="446"/>
                  </a:lnTo>
                  <a:lnTo>
                    <a:pt x="11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3" name="Freeform 32"/>
            <p:cNvSpPr>
              <a:spLocks/>
            </p:cNvSpPr>
            <p:nvPr userDrawn="1"/>
          </p:nvSpPr>
          <p:spPr bwMode="auto">
            <a:xfrm>
              <a:off x="3421" y="3475"/>
              <a:ext cx="329" cy="351"/>
            </a:xfrm>
            <a:custGeom>
              <a:avLst/>
              <a:gdLst>
                <a:gd name="T0" fmla="*/ 102 w 1361"/>
                <a:gd name="T1" fmla="*/ 629 h 1453"/>
                <a:gd name="T2" fmla="*/ 131 w 1361"/>
                <a:gd name="T3" fmla="*/ 328 h 1453"/>
                <a:gd name="T4" fmla="*/ 111 w 1361"/>
                <a:gd name="T5" fmla="*/ 229 h 1453"/>
                <a:gd name="T6" fmla="*/ 186 w 1361"/>
                <a:gd name="T7" fmla="*/ 0 h 1453"/>
                <a:gd name="T8" fmla="*/ 219 w 1361"/>
                <a:gd name="T9" fmla="*/ 140 h 1453"/>
                <a:gd name="T10" fmla="*/ 273 w 1361"/>
                <a:gd name="T11" fmla="*/ 286 h 1453"/>
                <a:gd name="T12" fmla="*/ 302 w 1361"/>
                <a:gd name="T13" fmla="*/ 328 h 1453"/>
                <a:gd name="T14" fmla="*/ 409 w 1361"/>
                <a:gd name="T15" fmla="*/ 629 h 1453"/>
                <a:gd name="T16" fmla="*/ 400 w 1361"/>
                <a:gd name="T17" fmla="*/ 390 h 1453"/>
                <a:gd name="T18" fmla="*/ 369 w 1361"/>
                <a:gd name="T19" fmla="*/ 359 h 1453"/>
                <a:gd name="T20" fmla="*/ 961 w 1361"/>
                <a:gd name="T21" fmla="*/ 328 h 1453"/>
                <a:gd name="T22" fmla="*/ 992 w 1361"/>
                <a:gd name="T23" fmla="*/ 359 h 1453"/>
                <a:gd name="T24" fmla="*/ 952 w 1361"/>
                <a:gd name="T25" fmla="*/ 390 h 1453"/>
                <a:gd name="T26" fmla="*/ 1065 w 1361"/>
                <a:gd name="T27" fmla="*/ 629 h 1453"/>
                <a:gd name="T28" fmla="*/ 1094 w 1361"/>
                <a:gd name="T29" fmla="*/ 328 h 1453"/>
                <a:gd name="T30" fmla="*/ 1074 w 1361"/>
                <a:gd name="T31" fmla="*/ 229 h 1453"/>
                <a:gd name="T32" fmla="*/ 1149 w 1361"/>
                <a:gd name="T33" fmla="*/ 0 h 1453"/>
                <a:gd name="T34" fmla="*/ 1181 w 1361"/>
                <a:gd name="T35" fmla="*/ 140 h 1453"/>
                <a:gd name="T36" fmla="*/ 1236 w 1361"/>
                <a:gd name="T37" fmla="*/ 286 h 1453"/>
                <a:gd name="T38" fmla="*/ 1265 w 1361"/>
                <a:gd name="T39" fmla="*/ 328 h 1453"/>
                <a:gd name="T40" fmla="*/ 1349 w 1361"/>
                <a:gd name="T41" fmla="*/ 629 h 1453"/>
                <a:gd name="T42" fmla="*/ 1301 w 1361"/>
                <a:gd name="T43" fmla="*/ 889 h 1453"/>
                <a:gd name="T44" fmla="*/ 1361 w 1361"/>
                <a:gd name="T45" fmla="*/ 924 h 1453"/>
                <a:gd name="T46" fmla="*/ 1326 w 1361"/>
                <a:gd name="T47" fmla="*/ 959 h 1453"/>
                <a:gd name="T48" fmla="*/ 1301 w 1361"/>
                <a:gd name="T49" fmla="*/ 1115 h 1453"/>
                <a:gd name="T50" fmla="*/ 1361 w 1361"/>
                <a:gd name="T51" fmla="*/ 1150 h 1453"/>
                <a:gd name="T52" fmla="*/ 1326 w 1361"/>
                <a:gd name="T53" fmla="*/ 1185 h 1453"/>
                <a:gd name="T54" fmla="*/ 1301 w 1361"/>
                <a:gd name="T55" fmla="*/ 1354 h 1453"/>
                <a:gd name="T56" fmla="*/ 1351 w 1361"/>
                <a:gd name="T57" fmla="*/ 1453 h 1453"/>
                <a:gd name="T58" fmla="*/ 60 w 1361"/>
                <a:gd name="T59" fmla="*/ 1453 h 1453"/>
                <a:gd name="T60" fmla="*/ 10 w 1361"/>
                <a:gd name="T61" fmla="*/ 1354 h 1453"/>
                <a:gd name="T62" fmla="*/ 60 w 1361"/>
                <a:gd name="T63" fmla="*/ 1185 h 1453"/>
                <a:gd name="T64" fmla="*/ 0 w 1361"/>
                <a:gd name="T65" fmla="*/ 1150 h 1453"/>
                <a:gd name="T66" fmla="*/ 35 w 1361"/>
                <a:gd name="T67" fmla="*/ 1115 h 1453"/>
                <a:gd name="T68" fmla="*/ 60 w 1361"/>
                <a:gd name="T69" fmla="*/ 959 h 1453"/>
                <a:gd name="T70" fmla="*/ 0 w 1361"/>
                <a:gd name="T71" fmla="*/ 924 h 1453"/>
                <a:gd name="T72" fmla="*/ 35 w 1361"/>
                <a:gd name="T73" fmla="*/ 889 h 1453"/>
                <a:gd name="T74" fmla="*/ 60 w 1361"/>
                <a:gd name="T75" fmla="*/ 685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453">
                  <a:moveTo>
                    <a:pt x="23" y="629"/>
                  </a:moveTo>
                  <a:lnTo>
                    <a:pt x="102" y="629"/>
                  </a:lnTo>
                  <a:lnTo>
                    <a:pt x="102" y="328"/>
                  </a:lnTo>
                  <a:lnTo>
                    <a:pt x="131" y="328"/>
                  </a:lnTo>
                  <a:lnTo>
                    <a:pt x="131" y="286"/>
                  </a:lnTo>
                  <a:cubicBezTo>
                    <a:pt x="118" y="271"/>
                    <a:pt x="111" y="251"/>
                    <a:pt x="111" y="229"/>
                  </a:cubicBezTo>
                  <a:cubicBezTo>
                    <a:pt x="111" y="185"/>
                    <a:pt x="143" y="147"/>
                    <a:pt x="186" y="140"/>
                  </a:cubicBezTo>
                  <a:lnTo>
                    <a:pt x="186" y="0"/>
                  </a:lnTo>
                  <a:lnTo>
                    <a:pt x="219" y="0"/>
                  </a:lnTo>
                  <a:lnTo>
                    <a:pt x="219" y="140"/>
                  </a:lnTo>
                  <a:cubicBezTo>
                    <a:pt x="261" y="147"/>
                    <a:pt x="293" y="185"/>
                    <a:pt x="293" y="229"/>
                  </a:cubicBezTo>
                  <a:cubicBezTo>
                    <a:pt x="293" y="251"/>
                    <a:pt x="286" y="271"/>
                    <a:pt x="273" y="286"/>
                  </a:cubicBezTo>
                  <a:lnTo>
                    <a:pt x="273" y="328"/>
                  </a:lnTo>
                  <a:lnTo>
                    <a:pt x="302" y="328"/>
                  </a:lnTo>
                  <a:lnTo>
                    <a:pt x="302" y="629"/>
                  </a:lnTo>
                  <a:lnTo>
                    <a:pt x="409" y="629"/>
                  </a:lnTo>
                  <a:lnTo>
                    <a:pt x="409" y="390"/>
                  </a:lnTo>
                  <a:lnTo>
                    <a:pt x="400" y="390"/>
                  </a:lnTo>
                  <a:cubicBezTo>
                    <a:pt x="383" y="390"/>
                    <a:pt x="369" y="376"/>
                    <a:pt x="369" y="359"/>
                  </a:cubicBezTo>
                  <a:lnTo>
                    <a:pt x="369" y="359"/>
                  </a:lnTo>
                  <a:cubicBezTo>
                    <a:pt x="369" y="342"/>
                    <a:pt x="383" y="328"/>
                    <a:pt x="400" y="328"/>
                  </a:cubicBezTo>
                  <a:lnTo>
                    <a:pt x="961" y="328"/>
                  </a:lnTo>
                  <a:cubicBezTo>
                    <a:pt x="978" y="328"/>
                    <a:pt x="992" y="342"/>
                    <a:pt x="992" y="359"/>
                  </a:cubicBezTo>
                  <a:lnTo>
                    <a:pt x="992" y="359"/>
                  </a:lnTo>
                  <a:cubicBezTo>
                    <a:pt x="992" y="376"/>
                    <a:pt x="978" y="390"/>
                    <a:pt x="961" y="390"/>
                  </a:cubicBezTo>
                  <a:lnTo>
                    <a:pt x="952" y="390"/>
                  </a:lnTo>
                  <a:lnTo>
                    <a:pt x="952" y="629"/>
                  </a:lnTo>
                  <a:lnTo>
                    <a:pt x="1065" y="629"/>
                  </a:lnTo>
                  <a:lnTo>
                    <a:pt x="1065" y="328"/>
                  </a:lnTo>
                  <a:lnTo>
                    <a:pt x="1094" y="328"/>
                  </a:lnTo>
                  <a:lnTo>
                    <a:pt x="1094" y="286"/>
                  </a:lnTo>
                  <a:cubicBezTo>
                    <a:pt x="1081" y="271"/>
                    <a:pt x="1074" y="251"/>
                    <a:pt x="1074" y="229"/>
                  </a:cubicBezTo>
                  <a:cubicBezTo>
                    <a:pt x="1074" y="185"/>
                    <a:pt x="1106" y="147"/>
                    <a:pt x="1149" y="140"/>
                  </a:cubicBezTo>
                  <a:lnTo>
                    <a:pt x="1149" y="0"/>
                  </a:lnTo>
                  <a:lnTo>
                    <a:pt x="1181" y="0"/>
                  </a:lnTo>
                  <a:lnTo>
                    <a:pt x="1181" y="140"/>
                  </a:lnTo>
                  <a:cubicBezTo>
                    <a:pt x="1224" y="147"/>
                    <a:pt x="1256" y="185"/>
                    <a:pt x="1256" y="229"/>
                  </a:cubicBezTo>
                  <a:cubicBezTo>
                    <a:pt x="1256" y="251"/>
                    <a:pt x="1249" y="271"/>
                    <a:pt x="1236" y="286"/>
                  </a:cubicBezTo>
                  <a:lnTo>
                    <a:pt x="1236" y="328"/>
                  </a:lnTo>
                  <a:lnTo>
                    <a:pt x="1265" y="328"/>
                  </a:lnTo>
                  <a:lnTo>
                    <a:pt x="1265" y="629"/>
                  </a:lnTo>
                  <a:lnTo>
                    <a:pt x="1349" y="629"/>
                  </a:lnTo>
                  <a:lnTo>
                    <a:pt x="1301" y="682"/>
                  </a:lnTo>
                  <a:lnTo>
                    <a:pt x="1301" y="889"/>
                  </a:lnTo>
                  <a:lnTo>
                    <a:pt x="1326" y="889"/>
                  </a:lnTo>
                  <a:cubicBezTo>
                    <a:pt x="1345" y="889"/>
                    <a:pt x="1361" y="905"/>
                    <a:pt x="1361" y="924"/>
                  </a:cubicBezTo>
                  <a:lnTo>
                    <a:pt x="1361" y="924"/>
                  </a:lnTo>
                  <a:cubicBezTo>
                    <a:pt x="1361" y="943"/>
                    <a:pt x="1345" y="959"/>
                    <a:pt x="1326" y="959"/>
                  </a:cubicBezTo>
                  <a:lnTo>
                    <a:pt x="1301" y="959"/>
                  </a:lnTo>
                  <a:lnTo>
                    <a:pt x="1301" y="1115"/>
                  </a:lnTo>
                  <a:lnTo>
                    <a:pt x="1326" y="1115"/>
                  </a:lnTo>
                  <a:cubicBezTo>
                    <a:pt x="1345" y="1115"/>
                    <a:pt x="1361" y="1131"/>
                    <a:pt x="1361" y="1150"/>
                  </a:cubicBezTo>
                  <a:lnTo>
                    <a:pt x="1361" y="1150"/>
                  </a:lnTo>
                  <a:cubicBezTo>
                    <a:pt x="1361" y="1169"/>
                    <a:pt x="1345" y="1185"/>
                    <a:pt x="1326" y="1185"/>
                  </a:cubicBezTo>
                  <a:lnTo>
                    <a:pt x="1301" y="1185"/>
                  </a:lnTo>
                  <a:lnTo>
                    <a:pt x="1301" y="1354"/>
                  </a:lnTo>
                  <a:lnTo>
                    <a:pt x="1351" y="1354"/>
                  </a:lnTo>
                  <a:lnTo>
                    <a:pt x="1351" y="1453"/>
                  </a:lnTo>
                  <a:lnTo>
                    <a:pt x="1301" y="1453"/>
                  </a:lnTo>
                  <a:lnTo>
                    <a:pt x="60" y="1453"/>
                  </a:lnTo>
                  <a:lnTo>
                    <a:pt x="10" y="1453"/>
                  </a:lnTo>
                  <a:lnTo>
                    <a:pt x="10" y="1354"/>
                  </a:lnTo>
                  <a:lnTo>
                    <a:pt x="60" y="1354"/>
                  </a:lnTo>
                  <a:lnTo>
                    <a:pt x="60" y="1185"/>
                  </a:lnTo>
                  <a:lnTo>
                    <a:pt x="35" y="1185"/>
                  </a:lnTo>
                  <a:cubicBezTo>
                    <a:pt x="16" y="1185"/>
                    <a:pt x="0" y="1169"/>
                    <a:pt x="0" y="1150"/>
                  </a:cubicBezTo>
                  <a:lnTo>
                    <a:pt x="0" y="1150"/>
                  </a:lnTo>
                  <a:cubicBezTo>
                    <a:pt x="0" y="1131"/>
                    <a:pt x="16" y="1115"/>
                    <a:pt x="35" y="1115"/>
                  </a:cubicBezTo>
                  <a:lnTo>
                    <a:pt x="60" y="1115"/>
                  </a:lnTo>
                  <a:lnTo>
                    <a:pt x="60" y="959"/>
                  </a:lnTo>
                  <a:lnTo>
                    <a:pt x="35" y="959"/>
                  </a:lnTo>
                  <a:cubicBezTo>
                    <a:pt x="16" y="959"/>
                    <a:pt x="0" y="943"/>
                    <a:pt x="0" y="924"/>
                  </a:cubicBezTo>
                  <a:lnTo>
                    <a:pt x="0" y="924"/>
                  </a:lnTo>
                  <a:cubicBezTo>
                    <a:pt x="0" y="905"/>
                    <a:pt x="16" y="889"/>
                    <a:pt x="35" y="889"/>
                  </a:cubicBezTo>
                  <a:lnTo>
                    <a:pt x="60" y="889"/>
                  </a:lnTo>
                  <a:lnTo>
                    <a:pt x="60" y="685"/>
                  </a:lnTo>
                  <a:lnTo>
                    <a:pt x="23" y="629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4" name="Freeform 33"/>
            <p:cNvSpPr>
              <a:spLocks noEditPoints="1"/>
            </p:cNvSpPr>
            <p:nvPr userDrawn="1"/>
          </p:nvSpPr>
          <p:spPr bwMode="auto">
            <a:xfrm>
              <a:off x="3831" y="3765"/>
              <a:ext cx="772" cy="59"/>
            </a:xfrm>
            <a:custGeom>
              <a:avLst/>
              <a:gdLst>
                <a:gd name="T0" fmla="*/ 127 w 3195"/>
                <a:gd name="T1" fmla="*/ 79 h 243"/>
                <a:gd name="T2" fmla="*/ 249 w 3195"/>
                <a:gd name="T3" fmla="*/ 185 h 243"/>
                <a:gd name="T4" fmla="*/ 195 w 3195"/>
                <a:gd name="T5" fmla="*/ 54 h 243"/>
                <a:gd name="T6" fmla="*/ 287 w 3195"/>
                <a:gd name="T7" fmla="*/ 54 h 243"/>
                <a:gd name="T8" fmla="*/ 441 w 3195"/>
                <a:gd name="T9" fmla="*/ 62 h 243"/>
                <a:gd name="T10" fmla="*/ 369 w 3195"/>
                <a:gd name="T11" fmla="*/ 87 h 243"/>
                <a:gd name="T12" fmla="*/ 585 w 3195"/>
                <a:gd name="T13" fmla="*/ 167 h 243"/>
                <a:gd name="T14" fmla="*/ 566 w 3195"/>
                <a:gd name="T15" fmla="*/ 55 h 243"/>
                <a:gd name="T16" fmla="*/ 576 w 3195"/>
                <a:gd name="T17" fmla="*/ 149 h 243"/>
                <a:gd name="T18" fmla="*/ 722 w 3195"/>
                <a:gd name="T19" fmla="*/ 184 h 243"/>
                <a:gd name="T20" fmla="*/ 741 w 3195"/>
                <a:gd name="T21" fmla="*/ 92 h 243"/>
                <a:gd name="T22" fmla="*/ 655 w 3195"/>
                <a:gd name="T23" fmla="*/ 93 h 243"/>
                <a:gd name="T24" fmla="*/ 787 w 3195"/>
                <a:gd name="T25" fmla="*/ 179 h 243"/>
                <a:gd name="T26" fmla="*/ 706 w 3195"/>
                <a:gd name="T27" fmla="*/ 130 h 243"/>
                <a:gd name="T28" fmla="*/ 741 w 3195"/>
                <a:gd name="T29" fmla="*/ 121 h 243"/>
                <a:gd name="T30" fmla="*/ 903 w 3195"/>
                <a:gd name="T31" fmla="*/ 202 h 243"/>
                <a:gd name="T32" fmla="*/ 861 w 3195"/>
                <a:gd name="T33" fmla="*/ 226 h 243"/>
                <a:gd name="T34" fmla="*/ 864 w 3195"/>
                <a:gd name="T35" fmla="*/ 210 h 243"/>
                <a:gd name="T36" fmla="*/ 941 w 3195"/>
                <a:gd name="T37" fmla="*/ 101 h 243"/>
                <a:gd name="T38" fmla="*/ 875 w 3195"/>
                <a:gd name="T39" fmla="*/ 159 h 243"/>
                <a:gd name="T40" fmla="*/ 958 w 3195"/>
                <a:gd name="T41" fmla="*/ 148 h 243"/>
                <a:gd name="T42" fmla="*/ 1006 w 3195"/>
                <a:gd name="T43" fmla="*/ 81 h 243"/>
                <a:gd name="T44" fmla="*/ 1071 w 3195"/>
                <a:gd name="T45" fmla="*/ 59 h 243"/>
                <a:gd name="T46" fmla="*/ 1051 w 3195"/>
                <a:gd name="T47" fmla="*/ 178 h 243"/>
                <a:gd name="T48" fmla="*/ 1001 w 3195"/>
                <a:gd name="T49" fmla="*/ 159 h 243"/>
                <a:gd name="T50" fmla="*/ 1039 w 3195"/>
                <a:gd name="T51" fmla="*/ 30 h 243"/>
                <a:gd name="T52" fmla="*/ 996 w 3195"/>
                <a:gd name="T53" fmla="*/ 33 h 243"/>
                <a:gd name="T54" fmla="*/ 1037 w 3195"/>
                <a:gd name="T55" fmla="*/ 10 h 243"/>
                <a:gd name="T56" fmla="*/ 1188 w 3195"/>
                <a:gd name="T57" fmla="*/ 160 h 243"/>
                <a:gd name="T58" fmla="*/ 1114 w 3195"/>
                <a:gd name="T59" fmla="*/ 119 h 243"/>
                <a:gd name="T60" fmla="*/ 1134 w 3195"/>
                <a:gd name="T61" fmla="*/ 171 h 243"/>
                <a:gd name="T62" fmla="*/ 1502 w 3195"/>
                <a:gd name="T63" fmla="*/ 51 h 243"/>
                <a:gd name="T64" fmla="*/ 1531 w 3195"/>
                <a:gd name="T65" fmla="*/ 29 h 243"/>
                <a:gd name="T66" fmla="*/ 1618 w 3195"/>
                <a:gd name="T67" fmla="*/ 142 h 243"/>
                <a:gd name="T68" fmla="*/ 1594 w 3195"/>
                <a:gd name="T69" fmla="*/ 117 h 243"/>
                <a:gd name="T70" fmla="*/ 1662 w 3195"/>
                <a:gd name="T71" fmla="*/ 81 h 243"/>
                <a:gd name="T72" fmla="*/ 1712 w 3195"/>
                <a:gd name="T73" fmla="*/ 144 h 243"/>
                <a:gd name="T74" fmla="*/ 1723 w 3195"/>
                <a:gd name="T75" fmla="*/ 54 h 243"/>
                <a:gd name="T76" fmla="*/ 1931 w 3195"/>
                <a:gd name="T77" fmla="*/ 54 h 243"/>
                <a:gd name="T78" fmla="*/ 2015 w 3195"/>
                <a:gd name="T79" fmla="*/ 184 h 243"/>
                <a:gd name="T80" fmla="*/ 2033 w 3195"/>
                <a:gd name="T81" fmla="*/ 92 h 243"/>
                <a:gd name="T82" fmla="*/ 1947 w 3195"/>
                <a:gd name="T83" fmla="*/ 93 h 243"/>
                <a:gd name="T84" fmla="*/ 2080 w 3195"/>
                <a:gd name="T85" fmla="*/ 179 h 243"/>
                <a:gd name="T86" fmla="*/ 1999 w 3195"/>
                <a:gd name="T87" fmla="*/ 130 h 243"/>
                <a:gd name="T88" fmla="*/ 2034 w 3195"/>
                <a:gd name="T89" fmla="*/ 121 h 243"/>
                <a:gd name="T90" fmla="*/ 2317 w 3195"/>
                <a:gd name="T91" fmla="*/ 185 h 243"/>
                <a:gd name="T92" fmla="*/ 2191 w 3195"/>
                <a:gd name="T93" fmla="*/ 69 h 243"/>
                <a:gd name="T94" fmla="*/ 2222 w 3195"/>
                <a:gd name="T95" fmla="*/ 149 h 243"/>
                <a:gd name="T96" fmla="*/ 2214 w 3195"/>
                <a:gd name="T97" fmla="*/ 119 h 243"/>
                <a:gd name="T98" fmla="*/ 2419 w 3195"/>
                <a:gd name="T99" fmla="*/ 79 h 243"/>
                <a:gd name="T100" fmla="*/ 2494 w 3195"/>
                <a:gd name="T101" fmla="*/ 119 h 243"/>
                <a:gd name="T102" fmla="*/ 2687 w 3195"/>
                <a:gd name="T103" fmla="*/ 190 h 243"/>
                <a:gd name="T104" fmla="*/ 2735 w 3195"/>
                <a:gd name="T105" fmla="*/ 67 h 243"/>
                <a:gd name="T106" fmla="*/ 2720 w 3195"/>
                <a:gd name="T107" fmla="*/ 149 h 243"/>
                <a:gd name="T108" fmla="*/ 2860 w 3195"/>
                <a:gd name="T109" fmla="*/ 57 h 243"/>
                <a:gd name="T110" fmla="*/ 2845 w 3195"/>
                <a:gd name="T111" fmla="*/ 116 h 243"/>
                <a:gd name="T112" fmla="*/ 2984 w 3195"/>
                <a:gd name="T113" fmla="*/ 184 h 243"/>
                <a:gd name="T114" fmla="*/ 2956 w 3195"/>
                <a:gd name="T115" fmla="*/ 153 h 243"/>
                <a:gd name="T116" fmla="*/ 3064 w 3195"/>
                <a:gd name="T117" fmla="*/ 158 h 243"/>
                <a:gd name="T118" fmla="*/ 3195 w 3195"/>
                <a:gd name="T119" fmla="*/ 15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95" h="243">
                  <a:moveTo>
                    <a:pt x="0" y="185"/>
                  </a:moveTo>
                  <a:lnTo>
                    <a:pt x="0" y="8"/>
                  </a:lnTo>
                  <a:lnTo>
                    <a:pt x="139" y="8"/>
                  </a:lnTo>
                  <a:lnTo>
                    <a:pt x="139" y="39"/>
                  </a:lnTo>
                  <a:lnTo>
                    <a:pt x="41" y="39"/>
                  </a:lnTo>
                  <a:lnTo>
                    <a:pt x="41" y="79"/>
                  </a:lnTo>
                  <a:lnTo>
                    <a:pt x="127" y="79"/>
                  </a:lnTo>
                  <a:lnTo>
                    <a:pt x="127" y="110"/>
                  </a:lnTo>
                  <a:lnTo>
                    <a:pt x="41" y="110"/>
                  </a:lnTo>
                  <a:lnTo>
                    <a:pt x="41" y="185"/>
                  </a:lnTo>
                  <a:lnTo>
                    <a:pt x="0" y="185"/>
                  </a:lnTo>
                  <a:close/>
                  <a:moveTo>
                    <a:pt x="287" y="54"/>
                  </a:moveTo>
                  <a:lnTo>
                    <a:pt x="287" y="185"/>
                  </a:lnTo>
                  <a:lnTo>
                    <a:pt x="249" y="185"/>
                  </a:lnTo>
                  <a:lnTo>
                    <a:pt x="249" y="170"/>
                  </a:lnTo>
                  <a:cubicBezTo>
                    <a:pt x="243" y="176"/>
                    <a:pt x="237" y="181"/>
                    <a:pt x="229" y="184"/>
                  </a:cubicBezTo>
                  <a:cubicBezTo>
                    <a:pt x="222" y="187"/>
                    <a:pt x="213" y="188"/>
                    <a:pt x="204" y="188"/>
                  </a:cubicBezTo>
                  <a:cubicBezTo>
                    <a:pt x="188" y="188"/>
                    <a:pt x="176" y="185"/>
                    <a:pt x="168" y="177"/>
                  </a:cubicBezTo>
                  <a:cubicBezTo>
                    <a:pt x="160" y="170"/>
                    <a:pt x="156" y="158"/>
                    <a:pt x="156" y="143"/>
                  </a:cubicBezTo>
                  <a:lnTo>
                    <a:pt x="156" y="54"/>
                  </a:lnTo>
                  <a:lnTo>
                    <a:pt x="195" y="54"/>
                  </a:lnTo>
                  <a:lnTo>
                    <a:pt x="195" y="133"/>
                  </a:lnTo>
                  <a:cubicBezTo>
                    <a:pt x="195" y="143"/>
                    <a:pt x="197" y="149"/>
                    <a:pt x="200" y="153"/>
                  </a:cubicBezTo>
                  <a:cubicBezTo>
                    <a:pt x="204" y="157"/>
                    <a:pt x="210" y="159"/>
                    <a:pt x="218" y="159"/>
                  </a:cubicBezTo>
                  <a:cubicBezTo>
                    <a:pt x="227" y="159"/>
                    <a:pt x="234" y="157"/>
                    <a:pt x="240" y="152"/>
                  </a:cubicBezTo>
                  <a:cubicBezTo>
                    <a:pt x="245" y="147"/>
                    <a:pt x="248" y="140"/>
                    <a:pt x="248" y="132"/>
                  </a:cubicBezTo>
                  <a:lnTo>
                    <a:pt x="248" y="54"/>
                  </a:lnTo>
                  <a:lnTo>
                    <a:pt x="287" y="54"/>
                  </a:lnTo>
                  <a:close/>
                  <a:moveTo>
                    <a:pt x="322" y="185"/>
                  </a:moveTo>
                  <a:lnTo>
                    <a:pt x="322" y="54"/>
                  </a:lnTo>
                  <a:lnTo>
                    <a:pt x="360" y="54"/>
                  </a:lnTo>
                  <a:lnTo>
                    <a:pt x="360" y="70"/>
                  </a:lnTo>
                  <a:cubicBezTo>
                    <a:pt x="366" y="64"/>
                    <a:pt x="372" y="59"/>
                    <a:pt x="380" y="56"/>
                  </a:cubicBezTo>
                  <a:cubicBezTo>
                    <a:pt x="387" y="53"/>
                    <a:pt x="396" y="51"/>
                    <a:pt x="405" y="51"/>
                  </a:cubicBezTo>
                  <a:cubicBezTo>
                    <a:pt x="421" y="51"/>
                    <a:pt x="433" y="55"/>
                    <a:pt x="441" y="62"/>
                  </a:cubicBezTo>
                  <a:cubicBezTo>
                    <a:pt x="449" y="70"/>
                    <a:pt x="453" y="81"/>
                    <a:pt x="453" y="96"/>
                  </a:cubicBezTo>
                  <a:lnTo>
                    <a:pt x="453" y="185"/>
                  </a:lnTo>
                  <a:lnTo>
                    <a:pt x="414" y="185"/>
                  </a:lnTo>
                  <a:lnTo>
                    <a:pt x="414" y="106"/>
                  </a:lnTo>
                  <a:cubicBezTo>
                    <a:pt x="414" y="97"/>
                    <a:pt x="412" y="90"/>
                    <a:pt x="409" y="86"/>
                  </a:cubicBezTo>
                  <a:cubicBezTo>
                    <a:pt x="405" y="82"/>
                    <a:pt x="399" y="80"/>
                    <a:pt x="391" y="80"/>
                  </a:cubicBezTo>
                  <a:cubicBezTo>
                    <a:pt x="382" y="80"/>
                    <a:pt x="375" y="82"/>
                    <a:pt x="369" y="87"/>
                  </a:cubicBezTo>
                  <a:cubicBezTo>
                    <a:pt x="364" y="92"/>
                    <a:pt x="361" y="99"/>
                    <a:pt x="361" y="107"/>
                  </a:cubicBezTo>
                  <a:lnTo>
                    <a:pt x="361" y="185"/>
                  </a:lnTo>
                  <a:lnTo>
                    <a:pt x="322" y="185"/>
                  </a:lnTo>
                  <a:close/>
                  <a:moveTo>
                    <a:pt x="622" y="8"/>
                  </a:moveTo>
                  <a:lnTo>
                    <a:pt x="622" y="185"/>
                  </a:lnTo>
                  <a:lnTo>
                    <a:pt x="585" y="185"/>
                  </a:lnTo>
                  <a:lnTo>
                    <a:pt x="585" y="167"/>
                  </a:lnTo>
                  <a:cubicBezTo>
                    <a:pt x="579" y="175"/>
                    <a:pt x="573" y="181"/>
                    <a:pt x="566" y="184"/>
                  </a:cubicBezTo>
                  <a:cubicBezTo>
                    <a:pt x="559" y="188"/>
                    <a:pt x="550" y="189"/>
                    <a:pt x="541" y="189"/>
                  </a:cubicBezTo>
                  <a:cubicBezTo>
                    <a:pt x="523" y="189"/>
                    <a:pt x="508" y="183"/>
                    <a:pt x="497" y="170"/>
                  </a:cubicBezTo>
                  <a:cubicBezTo>
                    <a:pt x="486" y="158"/>
                    <a:pt x="480" y="141"/>
                    <a:pt x="480" y="120"/>
                  </a:cubicBezTo>
                  <a:cubicBezTo>
                    <a:pt x="480" y="99"/>
                    <a:pt x="486" y="83"/>
                    <a:pt x="497" y="69"/>
                  </a:cubicBezTo>
                  <a:cubicBezTo>
                    <a:pt x="508" y="56"/>
                    <a:pt x="522" y="50"/>
                    <a:pt x="540" y="50"/>
                  </a:cubicBezTo>
                  <a:cubicBezTo>
                    <a:pt x="550" y="50"/>
                    <a:pt x="558" y="52"/>
                    <a:pt x="566" y="55"/>
                  </a:cubicBezTo>
                  <a:cubicBezTo>
                    <a:pt x="573" y="59"/>
                    <a:pt x="579" y="64"/>
                    <a:pt x="584" y="71"/>
                  </a:cubicBezTo>
                  <a:lnTo>
                    <a:pt x="584" y="8"/>
                  </a:lnTo>
                  <a:lnTo>
                    <a:pt x="622" y="8"/>
                  </a:lnTo>
                  <a:close/>
                  <a:moveTo>
                    <a:pt x="519" y="119"/>
                  </a:moveTo>
                  <a:cubicBezTo>
                    <a:pt x="519" y="132"/>
                    <a:pt x="522" y="142"/>
                    <a:pt x="528" y="149"/>
                  </a:cubicBezTo>
                  <a:cubicBezTo>
                    <a:pt x="533" y="156"/>
                    <a:pt x="541" y="159"/>
                    <a:pt x="552" y="159"/>
                  </a:cubicBezTo>
                  <a:cubicBezTo>
                    <a:pt x="562" y="159"/>
                    <a:pt x="570" y="156"/>
                    <a:pt x="576" y="149"/>
                  </a:cubicBezTo>
                  <a:cubicBezTo>
                    <a:pt x="581" y="142"/>
                    <a:pt x="584" y="132"/>
                    <a:pt x="584" y="119"/>
                  </a:cubicBezTo>
                  <a:cubicBezTo>
                    <a:pt x="584" y="106"/>
                    <a:pt x="581" y="97"/>
                    <a:pt x="575" y="90"/>
                  </a:cubicBezTo>
                  <a:cubicBezTo>
                    <a:pt x="570" y="84"/>
                    <a:pt x="561" y="80"/>
                    <a:pt x="551" y="80"/>
                  </a:cubicBezTo>
                  <a:cubicBezTo>
                    <a:pt x="541" y="80"/>
                    <a:pt x="533" y="84"/>
                    <a:pt x="528" y="91"/>
                  </a:cubicBezTo>
                  <a:cubicBezTo>
                    <a:pt x="522" y="97"/>
                    <a:pt x="519" y="107"/>
                    <a:pt x="519" y="119"/>
                  </a:cubicBezTo>
                  <a:close/>
                  <a:moveTo>
                    <a:pt x="742" y="169"/>
                  </a:moveTo>
                  <a:cubicBezTo>
                    <a:pt x="737" y="176"/>
                    <a:pt x="730" y="181"/>
                    <a:pt x="722" y="184"/>
                  </a:cubicBezTo>
                  <a:cubicBezTo>
                    <a:pt x="714" y="188"/>
                    <a:pt x="705" y="190"/>
                    <a:pt x="694" y="190"/>
                  </a:cubicBezTo>
                  <a:cubicBezTo>
                    <a:pt x="680" y="190"/>
                    <a:pt x="669" y="186"/>
                    <a:pt x="661" y="179"/>
                  </a:cubicBezTo>
                  <a:cubicBezTo>
                    <a:pt x="654" y="172"/>
                    <a:pt x="650" y="161"/>
                    <a:pt x="650" y="148"/>
                  </a:cubicBezTo>
                  <a:cubicBezTo>
                    <a:pt x="650" y="136"/>
                    <a:pt x="654" y="126"/>
                    <a:pt x="661" y="120"/>
                  </a:cubicBezTo>
                  <a:cubicBezTo>
                    <a:pt x="669" y="113"/>
                    <a:pt x="682" y="109"/>
                    <a:pt x="700" y="107"/>
                  </a:cubicBezTo>
                  <a:cubicBezTo>
                    <a:pt x="704" y="106"/>
                    <a:pt x="709" y="105"/>
                    <a:pt x="716" y="105"/>
                  </a:cubicBezTo>
                  <a:cubicBezTo>
                    <a:pt x="732" y="103"/>
                    <a:pt x="741" y="98"/>
                    <a:pt x="741" y="92"/>
                  </a:cubicBezTo>
                  <a:cubicBezTo>
                    <a:pt x="741" y="87"/>
                    <a:pt x="739" y="83"/>
                    <a:pt x="735" y="80"/>
                  </a:cubicBezTo>
                  <a:cubicBezTo>
                    <a:pt x="731" y="78"/>
                    <a:pt x="725" y="77"/>
                    <a:pt x="716" y="77"/>
                  </a:cubicBezTo>
                  <a:cubicBezTo>
                    <a:pt x="709" y="77"/>
                    <a:pt x="702" y="78"/>
                    <a:pt x="698" y="81"/>
                  </a:cubicBezTo>
                  <a:cubicBezTo>
                    <a:pt x="694" y="84"/>
                    <a:pt x="692" y="88"/>
                    <a:pt x="692" y="93"/>
                  </a:cubicBezTo>
                  <a:lnTo>
                    <a:pt x="692" y="95"/>
                  </a:lnTo>
                  <a:lnTo>
                    <a:pt x="655" y="95"/>
                  </a:lnTo>
                  <a:lnTo>
                    <a:pt x="655" y="93"/>
                  </a:lnTo>
                  <a:cubicBezTo>
                    <a:pt x="655" y="79"/>
                    <a:pt x="660" y="69"/>
                    <a:pt x="671" y="61"/>
                  </a:cubicBezTo>
                  <a:cubicBezTo>
                    <a:pt x="682" y="54"/>
                    <a:pt x="696" y="50"/>
                    <a:pt x="715" y="50"/>
                  </a:cubicBezTo>
                  <a:cubicBezTo>
                    <a:pt x="736" y="50"/>
                    <a:pt x="751" y="53"/>
                    <a:pt x="762" y="59"/>
                  </a:cubicBezTo>
                  <a:cubicBezTo>
                    <a:pt x="773" y="66"/>
                    <a:pt x="779" y="75"/>
                    <a:pt x="779" y="87"/>
                  </a:cubicBezTo>
                  <a:lnTo>
                    <a:pt x="779" y="161"/>
                  </a:lnTo>
                  <a:cubicBezTo>
                    <a:pt x="779" y="166"/>
                    <a:pt x="779" y="170"/>
                    <a:pt x="781" y="173"/>
                  </a:cubicBezTo>
                  <a:cubicBezTo>
                    <a:pt x="782" y="176"/>
                    <a:pt x="784" y="178"/>
                    <a:pt x="787" y="179"/>
                  </a:cubicBezTo>
                  <a:lnTo>
                    <a:pt x="787" y="185"/>
                  </a:lnTo>
                  <a:lnTo>
                    <a:pt x="746" y="185"/>
                  </a:lnTo>
                  <a:cubicBezTo>
                    <a:pt x="745" y="183"/>
                    <a:pt x="744" y="180"/>
                    <a:pt x="743" y="178"/>
                  </a:cubicBezTo>
                  <a:cubicBezTo>
                    <a:pt x="742" y="175"/>
                    <a:pt x="742" y="172"/>
                    <a:pt x="742" y="169"/>
                  </a:cubicBezTo>
                  <a:close/>
                  <a:moveTo>
                    <a:pt x="741" y="121"/>
                  </a:moveTo>
                  <a:cubicBezTo>
                    <a:pt x="735" y="123"/>
                    <a:pt x="727" y="126"/>
                    <a:pt x="719" y="127"/>
                  </a:cubicBezTo>
                  <a:cubicBezTo>
                    <a:pt x="711" y="129"/>
                    <a:pt x="706" y="130"/>
                    <a:pt x="706" y="130"/>
                  </a:cubicBezTo>
                  <a:cubicBezTo>
                    <a:pt x="699" y="131"/>
                    <a:pt x="694" y="134"/>
                    <a:pt x="692" y="136"/>
                  </a:cubicBezTo>
                  <a:cubicBezTo>
                    <a:pt x="689" y="139"/>
                    <a:pt x="687" y="143"/>
                    <a:pt x="687" y="147"/>
                  </a:cubicBezTo>
                  <a:cubicBezTo>
                    <a:pt x="687" y="152"/>
                    <a:pt x="689" y="156"/>
                    <a:pt x="693" y="159"/>
                  </a:cubicBezTo>
                  <a:cubicBezTo>
                    <a:pt x="696" y="161"/>
                    <a:pt x="701" y="163"/>
                    <a:pt x="707" y="163"/>
                  </a:cubicBezTo>
                  <a:cubicBezTo>
                    <a:pt x="718" y="163"/>
                    <a:pt x="726" y="160"/>
                    <a:pt x="732" y="155"/>
                  </a:cubicBezTo>
                  <a:cubicBezTo>
                    <a:pt x="738" y="150"/>
                    <a:pt x="741" y="142"/>
                    <a:pt x="741" y="133"/>
                  </a:cubicBezTo>
                  <a:lnTo>
                    <a:pt x="741" y="121"/>
                  </a:lnTo>
                  <a:close/>
                  <a:moveTo>
                    <a:pt x="902" y="136"/>
                  </a:moveTo>
                  <a:lnTo>
                    <a:pt x="941" y="136"/>
                  </a:lnTo>
                  <a:cubicBezTo>
                    <a:pt x="939" y="152"/>
                    <a:pt x="933" y="165"/>
                    <a:pt x="922" y="174"/>
                  </a:cubicBezTo>
                  <a:cubicBezTo>
                    <a:pt x="911" y="183"/>
                    <a:pt x="896" y="188"/>
                    <a:pt x="878" y="188"/>
                  </a:cubicBezTo>
                  <a:lnTo>
                    <a:pt x="878" y="196"/>
                  </a:lnTo>
                  <a:lnTo>
                    <a:pt x="880" y="196"/>
                  </a:lnTo>
                  <a:cubicBezTo>
                    <a:pt x="890" y="196"/>
                    <a:pt x="898" y="198"/>
                    <a:pt x="903" y="202"/>
                  </a:cubicBezTo>
                  <a:cubicBezTo>
                    <a:pt x="909" y="205"/>
                    <a:pt x="911" y="211"/>
                    <a:pt x="911" y="219"/>
                  </a:cubicBezTo>
                  <a:cubicBezTo>
                    <a:pt x="911" y="227"/>
                    <a:pt x="909" y="232"/>
                    <a:pt x="903" y="237"/>
                  </a:cubicBezTo>
                  <a:cubicBezTo>
                    <a:pt x="897" y="241"/>
                    <a:pt x="888" y="243"/>
                    <a:pt x="877" y="243"/>
                  </a:cubicBezTo>
                  <a:cubicBezTo>
                    <a:pt x="872" y="243"/>
                    <a:pt x="866" y="242"/>
                    <a:pt x="860" y="242"/>
                  </a:cubicBezTo>
                  <a:cubicBezTo>
                    <a:pt x="853" y="241"/>
                    <a:pt x="847" y="239"/>
                    <a:pt x="840" y="238"/>
                  </a:cubicBezTo>
                  <a:lnTo>
                    <a:pt x="840" y="222"/>
                  </a:lnTo>
                  <a:cubicBezTo>
                    <a:pt x="848" y="224"/>
                    <a:pt x="855" y="225"/>
                    <a:pt x="861" y="226"/>
                  </a:cubicBezTo>
                  <a:cubicBezTo>
                    <a:pt x="866" y="227"/>
                    <a:pt x="871" y="228"/>
                    <a:pt x="874" y="228"/>
                  </a:cubicBezTo>
                  <a:cubicBezTo>
                    <a:pt x="879" y="228"/>
                    <a:pt x="882" y="227"/>
                    <a:pt x="885" y="225"/>
                  </a:cubicBezTo>
                  <a:cubicBezTo>
                    <a:pt x="887" y="224"/>
                    <a:pt x="888" y="222"/>
                    <a:pt x="888" y="219"/>
                  </a:cubicBezTo>
                  <a:cubicBezTo>
                    <a:pt x="888" y="216"/>
                    <a:pt x="887" y="213"/>
                    <a:pt x="884" y="212"/>
                  </a:cubicBezTo>
                  <a:cubicBezTo>
                    <a:pt x="882" y="211"/>
                    <a:pt x="878" y="210"/>
                    <a:pt x="872" y="210"/>
                  </a:cubicBezTo>
                  <a:lnTo>
                    <a:pt x="867" y="210"/>
                  </a:lnTo>
                  <a:lnTo>
                    <a:pt x="864" y="210"/>
                  </a:lnTo>
                  <a:lnTo>
                    <a:pt x="864" y="189"/>
                  </a:lnTo>
                  <a:cubicBezTo>
                    <a:pt x="845" y="187"/>
                    <a:pt x="831" y="180"/>
                    <a:pt x="821" y="168"/>
                  </a:cubicBezTo>
                  <a:cubicBezTo>
                    <a:pt x="811" y="156"/>
                    <a:pt x="806" y="140"/>
                    <a:pt x="806" y="120"/>
                  </a:cubicBezTo>
                  <a:cubicBezTo>
                    <a:pt x="806" y="98"/>
                    <a:pt x="812" y="81"/>
                    <a:pt x="824" y="68"/>
                  </a:cubicBezTo>
                  <a:cubicBezTo>
                    <a:pt x="837" y="56"/>
                    <a:pt x="854" y="50"/>
                    <a:pt x="875" y="50"/>
                  </a:cubicBezTo>
                  <a:cubicBezTo>
                    <a:pt x="894" y="50"/>
                    <a:pt x="910" y="54"/>
                    <a:pt x="921" y="63"/>
                  </a:cubicBezTo>
                  <a:cubicBezTo>
                    <a:pt x="933" y="72"/>
                    <a:pt x="939" y="85"/>
                    <a:pt x="941" y="101"/>
                  </a:cubicBezTo>
                  <a:lnTo>
                    <a:pt x="901" y="101"/>
                  </a:lnTo>
                  <a:cubicBezTo>
                    <a:pt x="900" y="94"/>
                    <a:pt x="898" y="88"/>
                    <a:pt x="893" y="85"/>
                  </a:cubicBezTo>
                  <a:cubicBezTo>
                    <a:pt x="889" y="81"/>
                    <a:pt x="883" y="79"/>
                    <a:pt x="876" y="79"/>
                  </a:cubicBezTo>
                  <a:cubicBezTo>
                    <a:pt x="866" y="79"/>
                    <a:pt x="859" y="83"/>
                    <a:pt x="854" y="89"/>
                  </a:cubicBezTo>
                  <a:cubicBezTo>
                    <a:pt x="849" y="96"/>
                    <a:pt x="847" y="107"/>
                    <a:pt x="847" y="120"/>
                  </a:cubicBezTo>
                  <a:cubicBezTo>
                    <a:pt x="847" y="133"/>
                    <a:pt x="849" y="142"/>
                    <a:pt x="854" y="149"/>
                  </a:cubicBezTo>
                  <a:cubicBezTo>
                    <a:pt x="859" y="156"/>
                    <a:pt x="866" y="159"/>
                    <a:pt x="875" y="159"/>
                  </a:cubicBezTo>
                  <a:cubicBezTo>
                    <a:pt x="883" y="159"/>
                    <a:pt x="889" y="157"/>
                    <a:pt x="893" y="153"/>
                  </a:cubicBezTo>
                  <a:cubicBezTo>
                    <a:pt x="898" y="150"/>
                    <a:pt x="901" y="144"/>
                    <a:pt x="902" y="136"/>
                  </a:cubicBezTo>
                  <a:close/>
                  <a:moveTo>
                    <a:pt x="1050" y="169"/>
                  </a:moveTo>
                  <a:cubicBezTo>
                    <a:pt x="1045" y="176"/>
                    <a:pt x="1039" y="181"/>
                    <a:pt x="1031" y="184"/>
                  </a:cubicBezTo>
                  <a:cubicBezTo>
                    <a:pt x="1022" y="188"/>
                    <a:pt x="1013" y="190"/>
                    <a:pt x="1002" y="190"/>
                  </a:cubicBezTo>
                  <a:cubicBezTo>
                    <a:pt x="988" y="190"/>
                    <a:pt x="977" y="186"/>
                    <a:pt x="970" y="179"/>
                  </a:cubicBezTo>
                  <a:cubicBezTo>
                    <a:pt x="962" y="172"/>
                    <a:pt x="958" y="161"/>
                    <a:pt x="958" y="148"/>
                  </a:cubicBezTo>
                  <a:cubicBezTo>
                    <a:pt x="958" y="136"/>
                    <a:pt x="962" y="126"/>
                    <a:pt x="970" y="120"/>
                  </a:cubicBezTo>
                  <a:cubicBezTo>
                    <a:pt x="977" y="113"/>
                    <a:pt x="990" y="109"/>
                    <a:pt x="1008" y="107"/>
                  </a:cubicBezTo>
                  <a:cubicBezTo>
                    <a:pt x="1012" y="106"/>
                    <a:pt x="1017" y="105"/>
                    <a:pt x="1024" y="105"/>
                  </a:cubicBezTo>
                  <a:cubicBezTo>
                    <a:pt x="1040" y="103"/>
                    <a:pt x="1049" y="98"/>
                    <a:pt x="1049" y="92"/>
                  </a:cubicBezTo>
                  <a:cubicBezTo>
                    <a:pt x="1049" y="87"/>
                    <a:pt x="1047" y="83"/>
                    <a:pt x="1043" y="80"/>
                  </a:cubicBezTo>
                  <a:cubicBezTo>
                    <a:pt x="1040" y="78"/>
                    <a:pt x="1033" y="77"/>
                    <a:pt x="1025" y="77"/>
                  </a:cubicBezTo>
                  <a:cubicBezTo>
                    <a:pt x="1017" y="77"/>
                    <a:pt x="1011" y="78"/>
                    <a:pt x="1006" y="81"/>
                  </a:cubicBezTo>
                  <a:cubicBezTo>
                    <a:pt x="1002" y="84"/>
                    <a:pt x="1000" y="88"/>
                    <a:pt x="1000" y="93"/>
                  </a:cubicBezTo>
                  <a:lnTo>
                    <a:pt x="1000" y="95"/>
                  </a:lnTo>
                  <a:lnTo>
                    <a:pt x="963" y="95"/>
                  </a:lnTo>
                  <a:lnTo>
                    <a:pt x="963" y="93"/>
                  </a:lnTo>
                  <a:cubicBezTo>
                    <a:pt x="963" y="79"/>
                    <a:pt x="969" y="69"/>
                    <a:pt x="979" y="61"/>
                  </a:cubicBezTo>
                  <a:cubicBezTo>
                    <a:pt x="990" y="54"/>
                    <a:pt x="1005" y="50"/>
                    <a:pt x="1023" y="50"/>
                  </a:cubicBezTo>
                  <a:cubicBezTo>
                    <a:pt x="1044" y="50"/>
                    <a:pt x="1060" y="53"/>
                    <a:pt x="1071" y="59"/>
                  </a:cubicBezTo>
                  <a:cubicBezTo>
                    <a:pt x="1082" y="66"/>
                    <a:pt x="1087" y="75"/>
                    <a:pt x="1087" y="87"/>
                  </a:cubicBezTo>
                  <a:lnTo>
                    <a:pt x="1087" y="161"/>
                  </a:lnTo>
                  <a:cubicBezTo>
                    <a:pt x="1087" y="166"/>
                    <a:pt x="1088" y="170"/>
                    <a:pt x="1089" y="173"/>
                  </a:cubicBezTo>
                  <a:cubicBezTo>
                    <a:pt x="1090" y="176"/>
                    <a:pt x="1092" y="178"/>
                    <a:pt x="1095" y="179"/>
                  </a:cubicBezTo>
                  <a:lnTo>
                    <a:pt x="1095" y="185"/>
                  </a:lnTo>
                  <a:lnTo>
                    <a:pt x="1054" y="185"/>
                  </a:lnTo>
                  <a:cubicBezTo>
                    <a:pt x="1053" y="183"/>
                    <a:pt x="1052" y="180"/>
                    <a:pt x="1051" y="178"/>
                  </a:cubicBezTo>
                  <a:cubicBezTo>
                    <a:pt x="1050" y="175"/>
                    <a:pt x="1050" y="172"/>
                    <a:pt x="1050" y="169"/>
                  </a:cubicBezTo>
                  <a:close/>
                  <a:moveTo>
                    <a:pt x="1049" y="121"/>
                  </a:moveTo>
                  <a:cubicBezTo>
                    <a:pt x="1043" y="123"/>
                    <a:pt x="1036" y="126"/>
                    <a:pt x="1027" y="127"/>
                  </a:cubicBezTo>
                  <a:cubicBezTo>
                    <a:pt x="1019" y="129"/>
                    <a:pt x="1015" y="130"/>
                    <a:pt x="1014" y="130"/>
                  </a:cubicBezTo>
                  <a:cubicBezTo>
                    <a:pt x="1007" y="131"/>
                    <a:pt x="1002" y="134"/>
                    <a:pt x="1000" y="136"/>
                  </a:cubicBezTo>
                  <a:cubicBezTo>
                    <a:pt x="997" y="139"/>
                    <a:pt x="996" y="143"/>
                    <a:pt x="996" y="147"/>
                  </a:cubicBezTo>
                  <a:cubicBezTo>
                    <a:pt x="996" y="152"/>
                    <a:pt x="997" y="156"/>
                    <a:pt x="1001" y="159"/>
                  </a:cubicBezTo>
                  <a:cubicBezTo>
                    <a:pt x="1004" y="161"/>
                    <a:pt x="1009" y="163"/>
                    <a:pt x="1015" y="163"/>
                  </a:cubicBezTo>
                  <a:cubicBezTo>
                    <a:pt x="1026" y="163"/>
                    <a:pt x="1034" y="160"/>
                    <a:pt x="1040" y="155"/>
                  </a:cubicBezTo>
                  <a:cubicBezTo>
                    <a:pt x="1046" y="150"/>
                    <a:pt x="1049" y="142"/>
                    <a:pt x="1049" y="133"/>
                  </a:cubicBezTo>
                  <a:lnTo>
                    <a:pt x="1049" y="121"/>
                  </a:lnTo>
                  <a:close/>
                  <a:moveTo>
                    <a:pt x="1067" y="0"/>
                  </a:moveTo>
                  <a:cubicBezTo>
                    <a:pt x="1065" y="10"/>
                    <a:pt x="1062" y="18"/>
                    <a:pt x="1057" y="22"/>
                  </a:cubicBezTo>
                  <a:cubicBezTo>
                    <a:pt x="1052" y="27"/>
                    <a:pt x="1046" y="30"/>
                    <a:pt x="1039" y="30"/>
                  </a:cubicBezTo>
                  <a:cubicBezTo>
                    <a:pt x="1037" y="30"/>
                    <a:pt x="1036" y="29"/>
                    <a:pt x="1034" y="29"/>
                  </a:cubicBezTo>
                  <a:cubicBezTo>
                    <a:pt x="1032" y="29"/>
                    <a:pt x="1031" y="29"/>
                    <a:pt x="1029" y="28"/>
                  </a:cubicBezTo>
                  <a:lnTo>
                    <a:pt x="1017" y="25"/>
                  </a:lnTo>
                  <a:cubicBezTo>
                    <a:pt x="1016" y="25"/>
                    <a:pt x="1014" y="24"/>
                    <a:pt x="1013" y="24"/>
                  </a:cubicBezTo>
                  <a:cubicBezTo>
                    <a:pt x="1011" y="24"/>
                    <a:pt x="1010" y="24"/>
                    <a:pt x="1008" y="24"/>
                  </a:cubicBezTo>
                  <a:cubicBezTo>
                    <a:pt x="1005" y="24"/>
                    <a:pt x="1003" y="25"/>
                    <a:pt x="1001" y="26"/>
                  </a:cubicBezTo>
                  <a:cubicBezTo>
                    <a:pt x="999" y="28"/>
                    <a:pt x="997" y="30"/>
                    <a:pt x="996" y="33"/>
                  </a:cubicBezTo>
                  <a:lnTo>
                    <a:pt x="981" y="33"/>
                  </a:lnTo>
                  <a:cubicBezTo>
                    <a:pt x="984" y="24"/>
                    <a:pt x="987" y="16"/>
                    <a:pt x="991" y="12"/>
                  </a:cubicBezTo>
                  <a:cubicBezTo>
                    <a:pt x="996" y="7"/>
                    <a:pt x="1002" y="5"/>
                    <a:pt x="1009" y="5"/>
                  </a:cubicBezTo>
                  <a:cubicBezTo>
                    <a:pt x="1011" y="5"/>
                    <a:pt x="1013" y="5"/>
                    <a:pt x="1015" y="5"/>
                  </a:cubicBezTo>
                  <a:cubicBezTo>
                    <a:pt x="1017" y="6"/>
                    <a:pt x="1019" y="6"/>
                    <a:pt x="1021" y="7"/>
                  </a:cubicBezTo>
                  <a:lnTo>
                    <a:pt x="1033" y="10"/>
                  </a:lnTo>
                  <a:cubicBezTo>
                    <a:pt x="1034" y="10"/>
                    <a:pt x="1036" y="10"/>
                    <a:pt x="1037" y="10"/>
                  </a:cubicBezTo>
                  <a:cubicBezTo>
                    <a:pt x="1038" y="11"/>
                    <a:pt x="1039" y="11"/>
                    <a:pt x="1041" y="11"/>
                  </a:cubicBezTo>
                  <a:cubicBezTo>
                    <a:pt x="1044" y="11"/>
                    <a:pt x="1046" y="10"/>
                    <a:pt x="1048" y="8"/>
                  </a:cubicBezTo>
                  <a:cubicBezTo>
                    <a:pt x="1050" y="6"/>
                    <a:pt x="1051" y="4"/>
                    <a:pt x="1052" y="0"/>
                  </a:cubicBezTo>
                  <a:lnTo>
                    <a:pt x="1067" y="0"/>
                  </a:lnTo>
                  <a:close/>
                  <a:moveTo>
                    <a:pt x="1154" y="120"/>
                  </a:moveTo>
                  <a:cubicBezTo>
                    <a:pt x="1154" y="133"/>
                    <a:pt x="1157" y="143"/>
                    <a:pt x="1163" y="150"/>
                  </a:cubicBezTo>
                  <a:cubicBezTo>
                    <a:pt x="1169" y="157"/>
                    <a:pt x="1177" y="160"/>
                    <a:pt x="1188" y="160"/>
                  </a:cubicBezTo>
                  <a:cubicBezTo>
                    <a:pt x="1199" y="160"/>
                    <a:pt x="1208" y="157"/>
                    <a:pt x="1214" y="150"/>
                  </a:cubicBezTo>
                  <a:cubicBezTo>
                    <a:pt x="1220" y="143"/>
                    <a:pt x="1223" y="133"/>
                    <a:pt x="1223" y="120"/>
                  </a:cubicBezTo>
                  <a:cubicBezTo>
                    <a:pt x="1223" y="107"/>
                    <a:pt x="1220" y="97"/>
                    <a:pt x="1214" y="90"/>
                  </a:cubicBezTo>
                  <a:cubicBezTo>
                    <a:pt x="1208" y="83"/>
                    <a:pt x="1199" y="79"/>
                    <a:pt x="1188" y="79"/>
                  </a:cubicBezTo>
                  <a:cubicBezTo>
                    <a:pt x="1177" y="79"/>
                    <a:pt x="1169" y="83"/>
                    <a:pt x="1163" y="90"/>
                  </a:cubicBezTo>
                  <a:cubicBezTo>
                    <a:pt x="1157" y="97"/>
                    <a:pt x="1154" y="107"/>
                    <a:pt x="1154" y="120"/>
                  </a:cubicBezTo>
                  <a:close/>
                  <a:moveTo>
                    <a:pt x="1114" y="119"/>
                  </a:moveTo>
                  <a:cubicBezTo>
                    <a:pt x="1114" y="98"/>
                    <a:pt x="1121" y="81"/>
                    <a:pt x="1134" y="68"/>
                  </a:cubicBezTo>
                  <a:cubicBezTo>
                    <a:pt x="1147" y="56"/>
                    <a:pt x="1165" y="50"/>
                    <a:pt x="1188" y="50"/>
                  </a:cubicBezTo>
                  <a:cubicBezTo>
                    <a:pt x="1211" y="50"/>
                    <a:pt x="1230" y="56"/>
                    <a:pt x="1243" y="68"/>
                  </a:cubicBezTo>
                  <a:cubicBezTo>
                    <a:pt x="1256" y="81"/>
                    <a:pt x="1263" y="98"/>
                    <a:pt x="1263" y="119"/>
                  </a:cubicBezTo>
                  <a:cubicBezTo>
                    <a:pt x="1263" y="141"/>
                    <a:pt x="1256" y="158"/>
                    <a:pt x="1243" y="171"/>
                  </a:cubicBezTo>
                  <a:cubicBezTo>
                    <a:pt x="1230" y="183"/>
                    <a:pt x="1211" y="189"/>
                    <a:pt x="1188" y="189"/>
                  </a:cubicBezTo>
                  <a:cubicBezTo>
                    <a:pt x="1165" y="189"/>
                    <a:pt x="1147" y="183"/>
                    <a:pt x="1134" y="171"/>
                  </a:cubicBezTo>
                  <a:cubicBezTo>
                    <a:pt x="1121" y="158"/>
                    <a:pt x="1114" y="141"/>
                    <a:pt x="1114" y="119"/>
                  </a:cubicBezTo>
                  <a:close/>
                  <a:moveTo>
                    <a:pt x="1405" y="97"/>
                  </a:moveTo>
                  <a:cubicBezTo>
                    <a:pt x="1405" y="116"/>
                    <a:pt x="1410" y="131"/>
                    <a:pt x="1420" y="142"/>
                  </a:cubicBezTo>
                  <a:cubicBezTo>
                    <a:pt x="1429" y="153"/>
                    <a:pt x="1443" y="158"/>
                    <a:pt x="1460" y="158"/>
                  </a:cubicBezTo>
                  <a:cubicBezTo>
                    <a:pt x="1478" y="158"/>
                    <a:pt x="1492" y="153"/>
                    <a:pt x="1502" y="142"/>
                  </a:cubicBezTo>
                  <a:cubicBezTo>
                    <a:pt x="1511" y="131"/>
                    <a:pt x="1516" y="116"/>
                    <a:pt x="1516" y="97"/>
                  </a:cubicBezTo>
                  <a:cubicBezTo>
                    <a:pt x="1516" y="77"/>
                    <a:pt x="1511" y="62"/>
                    <a:pt x="1502" y="51"/>
                  </a:cubicBezTo>
                  <a:cubicBezTo>
                    <a:pt x="1492" y="41"/>
                    <a:pt x="1478" y="35"/>
                    <a:pt x="1460" y="35"/>
                  </a:cubicBezTo>
                  <a:cubicBezTo>
                    <a:pt x="1443" y="35"/>
                    <a:pt x="1429" y="41"/>
                    <a:pt x="1420" y="51"/>
                  </a:cubicBezTo>
                  <a:cubicBezTo>
                    <a:pt x="1410" y="62"/>
                    <a:pt x="1405" y="77"/>
                    <a:pt x="1405" y="97"/>
                  </a:cubicBezTo>
                  <a:close/>
                  <a:moveTo>
                    <a:pt x="1363" y="97"/>
                  </a:moveTo>
                  <a:cubicBezTo>
                    <a:pt x="1363" y="68"/>
                    <a:pt x="1372" y="45"/>
                    <a:pt x="1389" y="29"/>
                  </a:cubicBezTo>
                  <a:cubicBezTo>
                    <a:pt x="1407" y="12"/>
                    <a:pt x="1431" y="3"/>
                    <a:pt x="1460" y="3"/>
                  </a:cubicBezTo>
                  <a:cubicBezTo>
                    <a:pt x="1490" y="3"/>
                    <a:pt x="1514" y="12"/>
                    <a:pt x="1531" y="29"/>
                  </a:cubicBezTo>
                  <a:cubicBezTo>
                    <a:pt x="1549" y="46"/>
                    <a:pt x="1558" y="68"/>
                    <a:pt x="1558" y="97"/>
                  </a:cubicBezTo>
                  <a:cubicBezTo>
                    <a:pt x="1558" y="125"/>
                    <a:pt x="1549" y="148"/>
                    <a:pt x="1531" y="165"/>
                  </a:cubicBezTo>
                  <a:cubicBezTo>
                    <a:pt x="1514" y="182"/>
                    <a:pt x="1490" y="190"/>
                    <a:pt x="1460" y="190"/>
                  </a:cubicBezTo>
                  <a:cubicBezTo>
                    <a:pt x="1431" y="190"/>
                    <a:pt x="1407" y="182"/>
                    <a:pt x="1389" y="165"/>
                  </a:cubicBezTo>
                  <a:cubicBezTo>
                    <a:pt x="1372" y="148"/>
                    <a:pt x="1363" y="125"/>
                    <a:pt x="1363" y="97"/>
                  </a:cubicBezTo>
                  <a:close/>
                  <a:moveTo>
                    <a:pt x="1579" y="142"/>
                  </a:moveTo>
                  <a:lnTo>
                    <a:pt x="1618" y="142"/>
                  </a:lnTo>
                  <a:cubicBezTo>
                    <a:pt x="1618" y="149"/>
                    <a:pt x="1621" y="154"/>
                    <a:pt x="1626" y="157"/>
                  </a:cubicBezTo>
                  <a:cubicBezTo>
                    <a:pt x="1631" y="160"/>
                    <a:pt x="1639" y="162"/>
                    <a:pt x="1649" y="162"/>
                  </a:cubicBezTo>
                  <a:cubicBezTo>
                    <a:pt x="1656" y="162"/>
                    <a:pt x="1662" y="161"/>
                    <a:pt x="1666" y="159"/>
                  </a:cubicBezTo>
                  <a:cubicBezTo>
                    <a:pt x="1671" y="156"/>
                    <a:pt x="1673" y="153"/>
                    <a:pt x="1673" y="149"/>
                  </a:cubicBezTo>
                  <a:cubicBezTo>
                    <a:pt x="1673" y="143"/>
                    <a:pt x="1665" y="139"/>
                    <a:pt x="1649" y="136"/>
                  </a:cubicBezTo>
                  <a:cubicBezTo>
                    <a:pt x="1643" y="135"/>
                    <a:pt x="1638" y="134"/>
                    <a:pt x="1634" y="133"/>
                  </a:cubicBezTo>
                  <a:cubicBezTo>
                    <a:pt x="1615" y="128"/>
                    <a:pt x="1602" y="123"/>
                    <a:pt x="1594" y="117"/>
                  </a:cubicBezTo>
                  <a:cubicBezTo>
                    <a:pt x="1587" y="111"/>
                    <a:pt x="1583" y="103"/>
                    <a:pt x="1583" y="93"/>
                  </a:cubicBezTo>
                  <a:cubicBezTo>
                    <a:pt x="1583" y="80"/>
                    <a:pt x="1588" y="69"/>
                    <a:pt x="1599" y="61"/>
                  </a:cubicBezTo>
                  <a:cubicBezTo>
                    <a:pt x="1610" y="54"/>
                    <a:pt x="1625" y="50"/>
                    <a:pt x="1643" y="50"/>
                  </a:cubicBezTo>
                  <a:cubicBezTo>
                    <a:pt x="1663" y="50"/>
                    <a:pt x="1679" y="54"/>
                    <a:pt x="1690" y="61"/>
                  </a:cubicBezTo>
                  <a:cubicBezTo>
                    <a:pt x="1701" y="69"/>
                    <a:pt x="1707" y="80"/>
                    <a:pt x="1708" y="94"/>
                  </a:cubicBezTo>
                  <a:lnTo>
                    <a:pt x="1669" y="94"/>
                  </a:lnTo>
                  <a:cubicBezTo>
                    <a:pt x="1669" y="89"/>
                    <a:pt x="1667" y="84"/>
                    <a:pt x="1662" y="81"/>
                  </a:cubicBezTo>
                  <a:cubicBezTo>
                    <a:pt x="1658" y="78"/>
                    <a:pt x="1652" y="77"/>
                    <a:pt x="1644" y="77"/>
                  </a:cubicBezTo>
                  <a:cubicBezTo>
                    <a:pt x="1636" y="77"/>
                    <a:pt x="1631" y="78"/>
                    <a:pt x="1627" y="80"/>
                  </a:cubicBezTo>
                  <a:cubicBezTo>
                    <a:pt x="1623" y="82"/>
                    <a:pt x="1622" y="85"/>
                    <a:pt x="1622" y="89"/>
                  </a:cubicBezTo>
                  <a:cubicBezTo>
                    <a:pt x="1622" y="94"/>
                    <a:pt x="1631" y="99"/>
                    <a:pt x="1651" y="103"/>
                  </a:cubicBezTo>
                  <a:cubicBezTo>
                    <a:pt x="1655" y="104"/>
                    <a:pt x="1659" y="104"/>
                    <a:pt x="1662" y="105"/>
                  </a:cubicBezTo>
                  <a:cubicBezTo>
                    <a:pt x="1681" y="109"/>
                    <a:pt x="1694" y="114"/>
                    <a:pt x="1702" y="120"/>
                  </a:cubicBezTo>
                  <a:cubicBezTo>
                    <a:pt x="1709" y="125"/>
                    <a:pt x="1712" y="133"/>
                    <a:pt x="1712" y="144"/>
                  </a:cubicBezTo>
                  <a:cubicBezTo>
                    <a:pt x="1712" y="159"/>
                    <a:pt x="1706" y="170"/>
                    <a:pt x="1695" y="178"/>
                  </a:cubicBezTo>
                  <a:cubicBezTo>
                    <a:pt x="1683" y="186"/>
                    <a:pt x="1666" y="189"/>
                    <a:pt x="1643" y="189"/>
                  </a:cubicBezTo>
                  <a:cubicBezTo>
                    <a:pt x="1623" y="189"/>
                    <a:pt x="1607" y="185"/>
                    <a:pt x="1596" y="177"/>
                  </a:cubicBezTo>
                  <a:cubicBezTo>
                    <a:pt x="1584" y="169"/>
                    <a:pt x="1579" y="158"/>
                    <a:pt x="1579" y="144"/>
                  </a:cubicBezTo>
                  <a:lnTo>
                    <a:pt x="1579" y="142"/>
                  </a:lnTo>
                  <a:close/>
                  <a:moveTo>
                    <a:pt x="1764" y="185"/>
                  </a:moveTo>
                  <a:lnTo>
                    <a:pt x="1723" y="54"/>
                  </a:lnTo>
                  <a:lnTo>
                    <a:pt x="1763" y="54"/>
                  </a:lnTo>
                  <a:lnTo>
                    <a:pt x="1787" y="145"/>
                  </a:lnTo>
                  <a:lnTo>
                    <a:pt x="1807" y="54"/>
                  </a:lnTo>
                  <a:lnTo>
                    <a:pt x="1847" y="54"/>
                  </a:lnTo>
                  <a:lnTo>
                    <a:pt x="1869" y="145"/>
                  </a:lnTo>
                  <a:lnTo>
                    <a:pt x="1893" y="54"/>
                  </a:lnTo>
                  <a:lnTo>
                    <a:pt x="1931" y="54"/>
                  </a:lnTo>
                  <a:lnTo>
                    <a:pt x="1890" y="185"/>
                  </a:lnTo>
                  <a:lnTo>
                    <a:pt x="1850" y="185"/>
                  </a:lnTo>
                  <a:lnTo>
                    <a:pt x="1827" y="92"/>
                  </a:lnTo>
                  <a:lnTo>
                    <a:pt x="1804" y="185"/>
                  </a:lnTo>
                  <a:lnTo>
                    <a:pt x="1764" y="185"/>
                  </a:lnTo>
                  <a:close/>
                  <a:moveTo>
                    <a:pt x="2034" y="169"/>
                  </a:moveTo>
                  <a:cubicBezTo>
                    <a:pt x="2029" y="176"/>
                    <a:pt x="2023" y="181"/>
                    <a:pt x="2015" y="184"/>
                  </a:cubicBezTo>
                  <a:cubicBezTo>
                    <a:pt x="2007" y="188"/>
                    <a:pt x="1997" y="190"/>
                    <a:pt x="1987" y="190"/>
                  </a:cubicBezTo>
                  <a:cubicBezTo>
                    <a:pt x="1972" y="190"/>
                    <a:pt x="1962" y="186"/>
                    <a:pt x="1954" y="179"/>
                  </a:cubicBezTo>
                  <a:cubicBezTo>
                    <a:pt x="1946" y="172"/>
                    <a:pt x="1942" y="161"/>
                    <a:pt x="1942" y="148"/>
                  </a:cubicBezTo>
                  <a:cubicBezTo>
                    <a:pt x="1942" y="136"/>
                    <a:pt x="1946" y="126"/>
                    <a:pt x="1954" y="120"/>
                  </a:cubicBezTo>
                  <a:cubicBezTo>
                    <a:pt x="1962" y="113"/>
                    <a:pt x="1974" y="109"/>
                    <a:pt x="1992" y="107"/>
                  </a:cubicBezTo>
                  <a:cubicBezTo>
                    <a:pt x="1996" y="106"/>
                    <a:pt x="2001" y="105"/>
                    <a:pt x="2008" y="105"/>
                  </a:cubicBezTo>
                  <a:cubicBezTo>
                    <a:pt x="2025" y="103"/>
                    <a:pt x="2033" y="98"/>
                    <a:pt x="2033" y="92"/>
                  </a:cubicBezTo>
                  <a:cubicBezTo>
                    <a:pt x="2033" y="87"/>
                    <a:pt x="2031" y="83"/>
                    <a:pt x="2028" y="80"/>
                  </a:cubicBezTo>
                  <a:cubicBezTo>
                    <a:pt x="2024" y="78"/>
                    <a:pt x="2018" y="77"/>
                    <a:pt x="2009" y="77"/>
                  </a:cubicBezTo>
                  <a:cubicBezTo>
                    <a:pt x="2001" y="77"/>
                    <a:pt x="1995" y="78"/>
                    <a:pt x="1991" y="81"/>
                  </a:cubicBezTo>
                  <a:cubicBezTo>
                    <a:pt x="1986" y="84"/>
                    <a:pt x="1984" y="88"/>
                    <a:pt x="1984" y="93"/>
                  </a:cubicBezTo>
                  <a:lnTo>
                    <a:pt x="1984" y="95"/>
                  </a:lnTo>
                  <a:lnTo>
                    <a:pt x="1947" y="95"/>
                  </a:lnTo>
                  <a:lnTo>
                    <a:pt x="1947" y="93"/>
                  </a:lnTo>
                  <a:cubicBezTo>
                    <a:pt x="1947" y="79"/>
                    <a:pt x="1953" y="69"/>
                    <a:pt x="1963" y="61"/>
                  </a:cubicBezTo>
                  <a:cubicBezTo>
                    <a:pt x="1974" y="54"/>
                    <a:pt x="1989" y="50"/>
                    <a:pt x="2008" y="50"/>
                  </a:cubicBezTo>
                  <a:cubicBezTo>
                    <a:pt x="2028" y="50"/>
                    <a:pt x="2044" y="53"/>
                    <a:pt x="2055" y="59"/>
                  </a:cubicBezTo>
                  <a:cubicBezTo>
                    <a:pt x="2066" y="66"/>
                    <a:pt x="2071" y="75"/>
                    <a:pt x="2071" y="87"/>
                  </a:cubicBezTo>
                  <a:lnTo>
                    <a:pt x="2071" y="161"/>
                  </a:lnTo>
                  <a:cubicBezTo>
                    <a:pt x="2071" y="166"/>
                    <a:pt x="2072" y="170"/>
                    <a:pt x="2073" y="173"/>
                  </a:cubicBezTo>
                  <a:cubicBezTo>
                    <a:pt x="2074" y="176"/>
                    <a:pt x="2077" y="178"/>
                    <a:pt x="2080" y="179"/>
                  </a:cubicBezTo>
                  <a:lnTo>
                    <a:pt x="2080" y="185"/>
                  </a:lnTo>
                  <a:lnTo>
                    <a:pt x="2039" y="185"/>
                  </a:lnTo>
                  <a:cubicBezTo>
                    <a:pt x="2037" y="183"/>
                    <a:pt x="2036" y="180"/>
                    <a:pt x="2035" y="178"/>
                  </a:cubicBezTo>
                  <a:cubicBezTo>
                    <a:pt x="2035" y="175"/>
                    <a:pt x="2034" y="172"/>
                    <a:pt x="2034" y="169"/>
                  </a:cubicBezTo>
                  <a:close/>
                  <a:moveTo>
                    <a:pt x="2034" y="121"/>
                  </a:moveTo>
                  <a:cubicBezTo>
                    <a:pt x="2027" y="123"/>
                    <a:pt x="2020" y="126"/>
                    <a:pt x="2011" y="127"/>
                  </a:cubicBezTo>
                  <a:cubicBezTo>
                    <a:pt x="2003" y="129"/>
                    <a:pt x="1999" y="130"/>
                    <a:pt x="1999" y="130"/>
                  </a:cubicBezTo>
                  <a:cubicBezTo>
                    <a:pt x="1992" y="131"/>
                    <a:pt x="1987" y="134"/>
                    <a:pt x="1984" y="136"/>
                  </a:cubicBezTo>
                  <a:cubicBezTo>
                    <a:pt x="1981" y="139"/>
                    <a:pt x="1980" y="143"/>
                    <a:pt x="1980" y="147"/>
                  </a:cubicBezTo>
                  <a:cubicBezTo>
                    <a:pt x="1980" y="152"/>
                    <a:pt x="1982" y="156"/>
                    <a:pt x="1985" y="159"/>
                  </a:cubicBezTo>
                  <a:cubicBezTo>
                    <a:pt x="1989" y="161"/>
                    <a:pt x="1993" y="163"/>
                    <a:pt x="1999" y="163"/>
                  </a:cubicBezTo>
                  <a:cubicBezTo>
                    <a:pt x="2010" y="163"/>
                    <a:pt x="2018" y="160"/>
                    <a:pt x="2024" y="155"/>
                  </a:cubicBezTo>
                  <a:cubicBezTo>
                    <a:pt x="2031" y="150"/>
                    <a:pt x="2034" y="142"/>
                    <a:pt x="2034" y="133"/>
                  </a:cubicBezTo>
                  <a:lnTo>
                    <a:pt x="2034" y="121"/>
                  </a:lnTo>
                  <a:close/>
                  <a:moveTo>
                    <a:pt x="2107" y="185"/>
                  </a:moveTo>
                  <a:lnTo>
                    <a:pt x="2107" y="8"/>
                  </a:lnTo>
                  <a:lnTo>
                    <a:pt x="2146" y="8"/>
                  </a:lnTo>
                  <a:lnTo>
                    <a:pt x="2146" y="185"/>
                  </a:lnTo>
                  <a:lnTo>
                    <a:pt x="2107" y="185"/>
                  </a:lnTo>
                  <a:close/>
                  <a:moveTo>
                    <a:pt x="2317" y="8"/>
                  </a:moveTo>
                  <a:lnTo>
                    <a:pt x="2317" y="185"/>
                  </a:lnTo>
                  <a:lnTo>
                    <a:pt x="2279" y="185"/>
                  </a:lnTo>
                  <a:lnTo>
                    <a:pt x="2279" y="167"/>
                  </a:lnTo>
                  <a:cubicBezTo>
                    <a:pt x="2274" y="175"/>
                    <a:pt x="2267" y="181"/>
                    <a:pt x="2260" y="184"/>
                  </a:cubicBezTo>
                  <a:cubicBezTo>
                    <a:pt x="2253" y="188"/>
                    <a:pt x="2245" y="189"/>
                    <a:pt x="2235" y="189"/>
                  </a:cubicBezTo>
                  <a:cubicBezTo>
                    <a:pt x="2217" y="189"/>
                    <a:pt x="2203" y="183"/>
                    <a:pt x="2191" y="170"/>
                  </a:cubicBezTo>
                  <a:cubicBezTo>
                    <a:pt x="2180" y="158"/>
                    <a:pt x="2175" y="141"/>
                    <a:pt x="2175" y="120"/>
                  </a:cubicBezTo>
                  <a:cubicBezTo>
                    <a:pt x="2175" y="99"/>
                    <a:pt x="2180" y="83"/>
                    <a:pt x="2191" y="69"/>
                  </a:cubicBezTo>
                  <a:cubicBezTo>
                    <a:pt x="2203" y="56"/>
                    <a:pt x="2217" y="50"/>
                    <a:pt x="2235" y="50"/>
                  </a:cubicBezTo>
                  <a:cubicBezTo>
                    <a:pt x="2244" y="50"/>
                    <a:pt x="2253" y="52"/>
                    <a:pt x="2260" y="55"/>
                  </a:cubicBezTo>
                  <a:cubicBezTo>
                    <a:pt x="2268" y="59"/>
                    <a:pt x="2274" y="64"/>
                    <a:pt x="2279" y="71"/>
                  </a:cubicBezTo>
                  <a:lnTo>
                    <a:pt x="2279" y="8"/>
                  </a:lnTo>
                  <a:lnTo>
                    <a:pt x="2317" y="8"/>
                  </a:lnTo>
                  <a:close/>
                  <a:moveTo>
                    <a:pt x="2214" y="119"/>
                  </a:moveTo>
                  <a:cubicBezTo>
                    <a:pt x="2214" y="132"/>
                    <a:pt x="2217" y="142"/>
                    <a:pt x="2222" y="149"/>
                  </a:cubicBezTo>
                  <a:cubicBezTo>
                    <a:pt x="2228" y="156"/>
                    <a:pt x="2236" y="159"/>
                    <a:pt x="2246" y="159"/>
                  </a:cubicBezTo>
                  <a:cubicBezTo>
                    <a:pt x="2257" y="159"/>
                    <a:pt x="2265" y="156"/>
                    <a:pt x="2270" y="149"/>
                  </a:cubicBezTo>
                  <a:cubicBezTo>
                    <a:pt x="2276" y="142"/>
                    <a:pt x="2279" y="132"/>
                    <a:pt x="2279" y="119"/>
                  </a:cubicBezTo>
                  <a:cubicBezTo>
                    <a:pt x="2279" y="106"/>
                    <a:pt x="2276" y="97"/>
                    <a:pt x="2270" y="90"/>
                  </a:cubicBezTo>
                  <a:cubicBezTo>
                    <a:pt x="2264" y="84"/>
                    <a:pt x="2256" y="80"/>
                    <a:pt x="2246" y="80"/>
                  </a:cubicBezTo>
                  <a:cubicBezTo>
                    <a:pt x="2236" y="80"/>
                    <a:pt x="2228" y="84"/>
                    <a:pt x="2222" y="91"/>
                  </a:cubicBezTo>
                  <a:cubicBezTo>
                    <a:pt x="2217" y="97"/>
                    <a:pt x="2214" y="107"/>
                    <a:pt x="2214" y="119"/>
                  </a:cubicBezTo>
                  <a:close/>
                  <a:moveTo>
                    <a:pt x="2385" y="120"/>
                  </a:moveTo>
                  <a:cubicBezTo>
                    <a:pt x="2385" y="133"/>
                    <a:pt x="2388" y="143"/>
                    <a:pt x="2394" y="150"/>
                  </a:cubicBezTo>
                  <a:cubicBezTo>
                    <a:pt x="2400" y="157"/>
                    <a:pt x="2408" y="160"/>
                    <a:pt x="2419" y="160"/>
                  </a:cubicBezTo>
                  <a:cubicBezTo>
                    <a:pt x="2430" y="160"/>
                    <a:pt x="2438" y="157"/>
                    <a:pt x="2444" y="150"/>
                  </a:cubicBezTo>
                  <a:cubicBezTo>
                    <a:pt x="2450" y="143"/>
                    <a:pt x="2453" y="133"/>
                    <a:pt x="2453" y="120"/>
                  </a:cubicBezTo>
                  <a:cubicBezTo>
                    <a:pt x="2453" y="107"/>
                    <a:pt x="2451" y="97"/>
                    <a:pt x="2445" y="90"/>
                  </a:cubicBezTo>
                  <a:cubicBezTo>
                    <a:pt x="2439" y="83"/>
                    <a:pt x="2430" y="79"/>
                    <a:pt x="2419" y="79"/>
                  </a:cubicBezTo>
                  <a:cubicBezTo>
                    <a:pt x="2408" y="79"/>
                    <a:pt x="2400" y="83"/>
                    <a:pt x="2394" y="90"/>
                  </a:cubicBezTo>
                  <a:cubicBezTo>
                    <a:pt x="2388" y="97"/>
                    <a:pt x="2385" y="107"/>
                    <a:pt x="2385" y="120"/>
                  </a:cubicBezTo>
                  <a:close/>
                  <a:moveTo>
                    <a:pt x="2345" y="119"/>
                  </a:moveTo>
                  <a:cubicBezTo>
                    <a:pt x="2345" y="98"/>
                    <a:pt x="2351" y="81"/>
                    <a:pt x="2365" y="68"/>
                  </a:cubicBezTo>
                  <a:cubicBezTo>
                    <a:pt x="2378" y="56"/>
                    <a:pt x="2396" y="50"/>
                    <a:pt x="2419" y="50"/>
                  </a:cubicBezTo>
                  <a:cubicBezTo>
                    <a:pt x="2442" y="50"/>
                    <a:pt x="2460" y="56"/>
                    <a:pt x="2474" y="68"/>
                  </a:cubicBezTo>
                  <a:cubicBezTo>
                    <a:pt x="2487" y="81"/>
                    <a:pt x="2494" y="98"/>
                    <a:pt x="2494" y="119"/>
                  </a:cubicBezTo>
                  <a:cubicBezTo>
                    <a:pt x="2494" y="141"/>
                    <a:pt x="2487" y="158"/>
                    <a:pt x="2474" y="171"/>
                  </a:cubicBezTo>
                  <a:cubicBezTo>
                    <a:pt x="2460" y="183"/>
                    <a:pt x="2442" y="189"/>
                    <a:pt x="2419" y="189"/>
                  </a:cubicBezTo>
                  <a:cubicBezTo>
                    <a:pt x="2396" y="189"/>
                    <a:pt x="2378" y="183"/>
                    <a:pt x="2365" y="171"/>
                  </a:cubicBezTo>
                  <a:cubicBezTo>
                    <a:pt x="2351" y="158"/>
                    <a:pt x="2345" y="141"/>
                    <a:pt x="2345" y="119"/>
                  </a:cubicBezTo>
                  <a:close/>
                  <a:moveTo>
                    <a:pt x="2776" y="124"/>
                  </a:moveTo>
                  <a:cubicBezTo>
                    <a:pt x="2774" y="144"/>
                    <a:pt x="2766" y="160"/>
                    <a:pt x="2750" y="172"/>
                  </a:cubicBezTo>
                  <a:cubicBezTo>
                    <a:pt x="2734" y="184"/>
                    <a:pt x="2713" y="190"/>
                    <a:pt x="2687" y="190"/>
                  </a:cubicBezTo>
                  <a:cubicBezTo>
                    <a:pt x="2658" y="190"/>
                    <a:pt x="2635" y="182"/>
                    <a:pt x="2619" y="165"/>
                  </a:cubicBezTo>
                  <a:cubicBezTo>
                    <a:pt x="2602" y="149"/>
                    <a:pt x="2594" y="126"/>
                    <a:pt x="2594" y="97"/>
                  </a:cubicBezTo>
                  <a:cubicBezTo>
                    <a:pt x="2594" y="67"/>
                    <a:pt x="2603" y="44"/>
                    <a:pt x="2619" y="28"/>
                  </a:cubicBezTo>
                  <a:cubicBezTo>
                    <a:pt x="2636" y="11"/>
                    <a:pt x="2660" y="3"/>
                    <a:pt x="2691" y="3"/>
                  </a:cubicBezTo>
                  <a:cubicBezTo>
                    <a:pt x="2716" y="3"/>
                    <a:pt x="2737" y="9"/>
                    <a:pt x="2751" y="20"/>
                  </a:cubicBezTo>
                  <a:cubicBezTo>
                    <a:pt x="2766" y="31"/>
                    <a:pt x="2774" y="47"/>
                    <a:pt x="2776" y="67"/>
                  </a:cubicBezTo>
                  <a:lnTo>
                    <a:pt x="2735" y="67"/>
                  </a:lnTo>
                  <a:cubicBezTo>
                    <a:pt x="2733" y="57"/>
                    <a:pt x="2729" y="49"/>
                    <a:pt x="2721" y="44"/>
                  </a:cubicBezTo>
                  <a:cubicBezTo>
                    <a:pt x="2714" y="39"/>
                    <a:pt x="2704" y="36"/>
                    <a:pt x="2691" y="36"/>
                  </a:cubicBezTo>
                  <a:cubicBezTo>
                    <a:pt x="2673" y="36"/>
                    <a:pt x="2659" y="41"/>
                    <a:pt x="2650" y="51"/>
                  </a:cubicBezTo>
                  <a:cubicBezTo>
                    <a:pt x="2641" y="62"/>
                    <a:pt x="2636" y="77"/>
                    <a:pt x="2636" y="97"/>
                  </a:cubicBezTo>
                  <a:cubicBezTo>
                    <a:pt x="2636" y="116"/>
                    <a:pt x="2641" y="131"/>
                    <a:pt x="2650" y="141"/>
                  </a:cubicBezTo>
                  <a:cubicBezTo>
                    <a:pt x="2659" y="152"/>
                    <a:pt x="2673" y="157"/>
                    <a:pt x="2690" y="157"/>
                  </a:cubicBezTo>
                  <a:cubicBezTo>
                    <a:pt x="2702" y="157"/>
                    <a:pt x="2712" y="154"/>
                    <a:pt x="2720" y="149"/>
                  </a:cubicBezTo>
                  <a:cubicBezTo>
                    <a:pt x="2728" y="143"/>
                    <a:pt x="2733" y="135"/>
                    <a:pt x="2736" y="124"/>
                  </a:cubicBezTo>
                  <a:lnTo>
                    <a:pt x="2776" y="124"/>
                  </a:lnTo>
                  <a:close/>
                  <a:moveTo>
                    <a:pt x="2805" y="185"/>
                  </a:moveTo>
                  <a:lnTo>
                    <a:pt x="2805" y="54"/>
                  </a:lnTo>
                  <a:lnTo>
                    <a:pt x="2842" y="54"/>
                  </a:lnTo>
                  <a:lnTo>
                    <a:pt x="2842" y="77"/>
                  </a:lnTo>
                  <a:cubicBezTo>
                    <a:pt x="2847" y="68"/>
                    <a:pt x="2853" y="61"/>
                    <a:pt x="2860" y="57"/>
                  </a:cubicBezTo>
                  <a:cubicBezTo>
                    <a:pt x="2867" y="53"/>
                    <a:pt x="2875" y="51"/>
                    <a:pt x="2884" y="51"/>
                  </a:cubicBezTo>
                  <a:cubicBezTo>
                    <a:pt x="2886" y="51"/>
                    <a:pt x="2887" y="51"/>
                    <a:pt x="2888" y="51"/>
                  </a:cubicBezTo>
                  <a:cubicBezTo>
                    <a:pt x="2889" y="51"/>
                    <a:pt x="2889" y="51"/>
                    <a:pt x="2890" y="51"/>
                  </a:cubicBezTo>
                  <a:lnTo>
                    <a:pt x="2890" y="86"/>
                  </a:lnTo>
                  <a:lnTo>
                    <a:pt x="2877" y="86"/>
                  </a:lnTo>
                  <a:cubicBezTo>
                    <a:pt x="2866" y="86"/>
                    <a:pt x="2858" y="89"/>
                    <a:pt x="2853" y="94"/>
                  </a:cubicBezTo>
                  <a:cubicBezTo>
                    <a:pt x="2847" y="99"/>
                    <a:pt x="2845" y="106"/>
                    <a:pt x="2845" y="116"/>
                  </a:cubicBezTo>
                  <a:lnTo>
                    <a:pt x="2845" y="185"/>
                  </a:lnTo>
                  <a:lnTo>
                    <a:pt x="2805" y="185"/>
                  </a:lnTo>
                  <a:close/>
                  <a:moveTo>
                    <a:pt x="3043" y="54"/>
                  </a:moveTo>
                  <a:lnTo>
                    <a:pt x="3043" y="185"/>
                  </a:lnTo>
                  <a:lnTo>
                    <a:pt x="3004" y="185"/>
                  </a:lnTo>
                  <a:lnTo>
                    <a:pt x="3004" y="170"/>
                  </a:lnTo>
                  <a:cubicBezTo>
                    <a:pt x="2998" y="176"/>
                    <a:pt x="2992" y="181"/>
                    <a:pt x="2984" y="184"/>
                  </a:cubicBezTo>
                  <a:cubicBezTo>
                    <a:pt x="2977" y="187"/>
                    <a:pt x="2969" y="188"/>
                    <a:pt x="2959" y="188"/>
                  </a:cubicBezTo>
                  <a:cubicBezTo>
                    <a:pt x="2943" y="188"/>
                    <a:pt x="2931" y="185"/>
                    <a:pt x="2923" y="177"/>
                  </a:cubicBezTo>
                  <a:cubicBezTo>
                    <a:pt x="2915" y="170"/>
                    <a:pt x="2911" y="158"/>
                    <a:pt x="2911" y="143"/>
                  </a:cubicBezTo>
                  <a:lnTo>
                    <a:pt x="2911" y="54"/>
                  </a:lnTo>
                  <a:lnTo>
                    <a:pt x="2950" y="54"/>
                  </a:lnTo>
                  <a:lnTo>
                    <a:pt x="2950" y="133"/>
                  </a:lnTo>
                  <a:cubicBezTo>
                    <a:pt x="2950" y="143"/>
                    <a:pt x="2952" y="149"/>
                    <a:pt x="2956" y="153"/>
                  </a:cubicBezTo>
                  <a:cubicBezTo>
                    <a:pt x="2959" y="157"/>
                    <a:pt x="2965" y="159"/>
                    <a:pt x="2973" y="159"/>
                  </a:cubicBezTo>
                  <a:cubicBezTo>
                    <a:pt x="2982" y="159"/>
                    <a:pt x="2990" y="157"/>
                    <a:pt x="2995" y="152"/>
                  </a:cubicBezTo>
                  <a:cubicBezTo>
                    <a:pt x="3000" y="147"/>
                    <a:pt x="3003" y="140"/>
                    <a:pt x="3003" y="132"/>
                  </a:cubicBezTo>
                  <a:lnTo>
                    <a:pt x="3003" y="54"/>
                  </a:lnTo>
                  <a:lnTo>
                    <a:pt x="3043" y="54"/>
                  </a:lnTo>
                  <a:close/>
                  <a:moveTo>
                    <a:pt x="3064" y="185"/>
                  </a:moveTo>
                  <a:lnTo>
                    <a:pt x="3064" y="158"/>
                  </a:lnTo>
                  <a:lnTo>
                    <a:pt x="3145" y="82"/>
                  </a:lnTo>
                  <a:lnTo>
                    <a:pt x="3069" y="82"/>
                  </a:lnTo>
                  <a:lnTo>
                    <a:pt x="3069" y="54"/>
                  </a:lnTo>
                  <a:lnTo>
                    <a:pt x="3192" y="54"/>
                  </a:lnTo>
                  <a:lnTo>
                    <a:pt x="3192" y="83"/>
                  </a:lnTo>
                  <a:lnTo>
                    <a:pt x="3113" y="156"/>
                  </a:lnTo>
                  <a:lnTo>
                    <a:pt x="3195" y="156"/>
                  </a:lnTo>
                  <a:lnTo>
                    <a:pt x="3195" y="185"/>
                  </a:lnTo>
                  <a:lnTo>
                    <a:pt x="3064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5" name="Freeform 34"/>
            <p:cNvSpPr>
              <a:spLocks noEditPoints="1"/>
            </p:cNvSpPr>
            <p:nvPr userDrawn="1"/>
          </p:nvSpPr>
          <p:spPr bwMode="auto">
            <a:xfrm>
              <a:off x="3830" y="3682"/>
              <a:ext cx="261" cy="45"/>
            </a:xfrm>
            <a:custGeom>
              <a:avLst/>
              <a:gdLst>
                <a:gd name="T0" fmla="*/ 0 w 1078"/>
                <a:gd name="T1" fmla="*/ 5 h 187"/>
                <a:gd name="T2" fmla="*/ 123 w 1078"/>
                <a:gd name="T3" fmla="*/ 36 h 187"/>
                <a:gd name="T4" fmla="*/ 36 w 1078"/>
                <a:gd name="T5" fmla="*/ 76 h 187"/>
                <a:gd name="T6" fmla="*/ 112 w 1078"/>
                <a:gd name="T7" fmla="*/ 106 h 187"/>
                <a:gd name="T8" fmla="*/ 36 w 1078"/>
                <a:gd name="T9" fmla="*/ 182 h 187"/>
                <a:gd name="T10" fmla="*/ 148 w 1078"/>
                <a:gd name="T11" fmla="*/ 182 h 187"/>
                <a:gd name="T12" fmla="*/ 185 w 1078"/>
                <a:gd name="T13" fmla="*/ 5 h 187"/>
                <a:gd name="T14" fmla="*/ 148 w 1078"/>
                <a:gd name="T15" fmla="*/ 182 h 187"/>
                <a:gd name="T16" fmla="*/ 265 w 1078"/>
                <a:gd name="T17" fmla="*/ 139 h 187"/>
                <a:gd name="T18" fmla="*/ 338 w 1078"/>
                <a:gd name="T19" fmla="*/ 139 h 187"/>
                <a:gd name="T20" fmla="*/ 338 w 1078"/>
                <a:gd name="T21" fmla="*/ 48 h 187"/>
                <a:gd name="T22" fmla="*/ 265 w 1078"/>
                <a:gd name="T23" fmla="*/ 48 h 187"/>
                <a:gd name="T24" fmla="*/ 215 w 1078"/>
                <a:gd name="T25" fmla="*/ 93 h 187"/>
                <a:gd name="T26" fmla="*/ 301 w 1078"/>
                <a:gd name="T27" fmla="*/ 0 h 187"/>
                <a:gd name="T28" fmla="*/ 388 w 1078"/>
                <a:gd name="T29" fmla="*/ 93 h 187"/>
                <a:gd name="T30" fmla="*/ 301 w 1078"/>
                <a:gd name="T31" fmla="*/ 187 h 187"/>
                <a:gd name="T32" fmla="*/ 215 w 1078"/>
                <a:gd name="T33" fmla="*/ 93 h 187"/>
                <a:gd name="T34" fmla="*/ 547 w 1078"/>
                <a:gd name="T35" fmla="*/ 169 h 187"/>
                <a:gd name="T36" fmla="*/ 431 w 1078"/>
                <a:gd name="T37" fmla="*/ 162 h 187"/>
                <a:gd name="T38" fmla="*/ 431 w 1078"/>
                <a:gd name="T39" fmla="*/ 24 h 187"/>
                <a:gd name="T40" fmla="*/ 549 w 1078"/>
                <a:gd name="T41" fmla="*/ 17 h 187"/>
                <a:gd name="T42" fmla="*/ 534 w 1078"/>
                <a:gd name="T43" fmla="*/ 63 h 187"/>
                <a:gd name="T44" fmla="*/ 495 w 1078"/>
                <a:gd name="T45" fmla="*/ 33 h 187"/>
                <a:gd name="T46" fmla="*/ 446 w 1078"/>
                <a:gd name="T47" fmla="*/ 93 h 187"/>
                <a:gd name="T48" fmla="*/ 494 w 1078"/>
                <a:gd name="T49" fmla="*/ 154 h 187"/>
                <a:gd name="T50" fmla="*/ 535 w 1078"/>
                <a:gd name="T51" fmla="*/ 121 h 187"/>
                <a:gd name="T52" fmla="*/ 636 w 1078"/>
                <a:gd name="T53" fmla="*/ 82 h 187"/>
                <a:gd name="T54" fmla="*/ 699 w 1078"/>
                <a:gd name="T55" fmla="*/ 77 h 187"/>
                <a:gd name="T56" fmla="*/ 699 w 1078"/>
                <a:gd name="T57" fmla="*/ 41 h 187"/>
                <a:gd name="T58" fmla="*/ 636 w 1078"/>
                <a:gd name="T59" fmla="*/ 35 h 187"/>
                <a:gd name="T60" fmla="*/ 600 w 1078"/>
                <a:gd name="T61" fmla="*/ 182 h 187"/>
                <a:gd name="T62" fmla="*/ 685 w 1078"/>
                <a:gd name="T63" fmla="*/ 5 h 187"/>
                <a:gd name="T64" fmla="*/ 742 w 1078"/>
                <a:gd name="T65" fmla="*/ 55 h 187"/>
                <a:gd name="T66" fmla="*/ 716 w 1078"/>
                <a:gd name="T67" fmla="*/ 97 h 187"/>
                <a:gd name="T68" fmla="*/ 738 w 1078"/>
                <a:gd name="T69" fmla="*/ 135 h 187"/>
                <a:gd name="T70" fmla="*/ 739 w 1078"/>
                <a:gd name="T71" fmla="*/ 157 h 187"/>
                <a:gd name="T72" fmla="*/ 745 w 1078"/>
                <a:gd name="T73" fmla="*/ 182 h 187"/>
                <a:gd name="T74" fmla="*/ 703 w 1078"/>
                <a:gd name="T75" fmla="*/ 173 h 187"/>
                <a:gd name="T76" fmla="*/ 701 w 1078"/>
                <a:gd name="T77" fmla="*/ 141 h 187"/>
                <a:gd name="T78" fmla="*/ 675 w 1078"/>
                <a:gd name="T79" fmla="*/ 113 h 187"/>
                <a:gd name="T80" fmla="*/ 636 w 1078"/>
                <a:gd name="T81" fmla="*/ 182 h 187"/>
                <a:gd name="T82" fmla="*/ 774 w 1078"/>
                <a:gd name="T83" fmla="*/ 4 h 187"/>
                <a:gd name="T84" fmla="*/ 811 w 1078"/>
                <a:gd name="T85" fmla="*/ 115 h 187"/>
                <a:gd name="T86" fmla="*/ 845 w 1078"/>
                <a:gd name="T87" fmla="*/ 155 h 187"/>
                <a:gd name="T88" fmla="*/ 879 w 1078"/>
                <a:gd name="T89" fmla="*/ 115 h 187"/>
                <a:gd name="T90" fmla="*/ 916 w 1078"/>
                <a:gd name="T91" fmla="*/ 4 h 187"/>
                <a:gd name="T92" fmla="*/ 898 w 1078"/>
                <a:gd name="T93" fmla="*/ 169 h 187"/>
                <a:gd name="T94" fmla="*/ 792 w 1078"/>
                <a:gd name="T95" fmla="*/ 169 h 187"/>
                <a:gd name="T96" fmla="*/ 774 w 1078"/>
                <a:gd name="T97" fmla="*/ 4 h 187"/>
                <a:gd name="T98" fmla="*/ 938 w 1078"/>
                <a:gd name="T99" fmla="*/ 151 h 187"/>
                <a:gd name="T100" fmla="*/ 940 w 1078"/>
                <a:gd name="T101" fmla="*/ 37 h 187"/>
                <a:gd name="T102" fmla="*/ 1078 w 1078"/>
                <a:gd name="T103" fmla="*/ 5 h 187"/>
                <a:gd name="T104" fmla="*/ 982 w 1078"/>
                <a:gd name="T105" fmla="*/ 150 h 187"/>
                <a:gd name="T106" fmla="*/ 1076 w 1078"/>
                <a:gd name="T107" fmla="*/ 18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8" h="187">
                  <a:moveTo>
                    <a:pt x="0" y="182"/>
                  </a:moveTo>
                  <a:lnTo>
                    <a:pt x="0" y="5"/>
                  </a:lnTo>
                  <a:lnTo>
                    <a:pt x="123" y="5"/>
                  </a:lnTo>
                  <a:lnTo>
                    <a:pt x="123" y="36"/>
                  </a:lnTo>
                  <a:lnTo>
                    <a:pt x="36" y="36"/>
                  </a:lnTo>
                  <a:lnTo>
                    <a:pt x="36" y="76"/>
                  </a:lnTo>
                  <a:lnTo>
                    <a:pt x="112" y="76"/>
                  </a:lnTo>
                  <a:lnTo>
                    <a:pt x="112" y="106"/>
                  </a:lnTo>
                  <a:lnTo>
                    <a:pt x="36" y="106"/>
                  </a:lnTo>
                  <a:lnTo>
                    <a:pt x="36" y="182"/>
                  </a:lnTo>
                  <a:lnTo>
                    <a:pt x="0" y="182"/>
                  </a:lnTo>
                  <a:close/>
                  <a:moveTo>
                    <a:pt x="148" y="182"/>
                  </a:moveTo>
                  <a:lnTo>
                    <a:pt x="148" y="5"/>
                  </a:lnTo>
                  <a:lnTo>
                    <a:pt x="185" y="5"/>
                  </a:lnTo>
                  <a:lnTo>
                    <a:pt x="185" y="182"/>
                  </a:lnTo>
                  <a:lnTo>
                    <a:pt x="148" y="182"/>
                  </a:lnTo>
                  <a:close/>
                  <a:moveTo>
                    <a:pt x="252" y="93"/>
                  </a:moveTo>
                  <a:cubicBezTo>
                    <a:pt x="252" y="113"/>
                    <a:pt x="256" y="128"/>
                    <a:pt x="265" y="139"/>
                  </a:cubicBezTo>
                  <a:cubicBezTo>
                    <a:pt x="274" y="150"/>
                    <a:pt x="286" y="155"/>
                    <a:pt x="301" y="155"/>
                  </a:cubicBezTo>
                  <a:cubicBezTo>
                    <a:pt x="317" y="155"/>
                    <a:pt x="329" y="150"/>
                    <a:pt x="338" y="139"/>
                  </a:cubicBezTo>
                  <a:cubicBezTo>
                    <a:pt x="347" y="128"/>
                    <a:pt x="351" y="113"/>
                    <a:pt x="351" y="93"/>
                  </a:cubicBezTo>
                  <a:cubicBezTo>
                    <a:pt x="351" y="74"/>
                    <a:pt x="347" y="59"/>
                    <a:pt x="338" y="48"/>
                  </a:cubicBezTo>
                  <a:cubicBezTo>
                    <a:pt x="329" y="37"/>
                    <a:pt x="317" y="32"/>
                    <a:pt x="301" y="32"/>
                  </a:cubicBezTo>
                  <a:cubicBezTo>
                    <a:pt x="286" y="32"/>
                    <a:pt x="274" y="37"/>
                    <a:pt x="265" y="48"/>
                  </a:cubicBezTo>
                  <a:cubicBezTo>
                    <a:pt x="256" y="59"/>
                    <a:pt x="252" y="74"/>
                    <a:pt x="252" y="93"/>
                  </a:cubicBezTo>
                  <a:close/>
                  <a:moveTo>
                    <a:pt x="215" y="93"/>
                  </a:moveTo>
                  <a:cubicBezTo>
                    <a:pt x="215" y="65"/>
                    <a:pt x="223" y="42"/>
                    <a:pt x="238" y="25"/>
                  </a:cubicBezTo>
                  <a:cubicBezTo>
                    <a:pt x="254" y="9"/>
                    <a:pt x="275" y="0"/>
                    <a:pt x="301" y="0"/>
                  </a:cubicBezTo>
                  <a:cubicBezTo>
                    <a:pt x="328" y="0"/>
                    <a:pt x="349" y="9"/>
                    <a:pt x="364" y="25"/>
                  </a:cubicBezTo>
                  <a:cubicBezTo>
                    <a:pt x="380" y="42"/>
                    <a:pt x="388" y="65"/>
                    <a:pt x="388" y="93"/>
                  </a:cubicBezTo>
                  <a:cubicBezTo>
                    <a:pt x="388" y="122"/>
                    <a:pt x="380" y="145"/>
                    <a:pt x="364" y="161"/>
                  </a:cubicBezTo>
                  <a:cubicBezTo>
                    <a:pt x="349" y="178"/>
                    <a:pt x="328" y="187"/>
                    <a:pt x="301" y="187"/>
                  </a:cubicBezTo>
                  <a:cubicBezTo>
                    <a:pt x="275" y="187"/>
                    <a:pt x="254" y="178"/>
                    <a:pt x="238" y="161"/>
                  </a:cubicBezTo>
                  <a:cubicBezTo>
                    <a:pt x="223" y="145"/>
                    <a:pt x="215" y="122"/>
                    <a:pt x="215" y="93"/>
                  </a:cubicBezTo>
                  <a:close/>
                  <a:moveTo>
                    <a:pt x="571" y="121"/>
                  </a:moveTo>
                  <a:cubicBezTo>
                    <a:pt x="569" y="141"/>
                    <a:pt x="561" y="157"/>
                    <a:pt x="547" y="169"/>
                  </a:cubicBezTo>
                  <a:cubicBezTo>
                    <a:pt x="533" y="181"/>
                    <a:pt x="515" y="187"/>
                    <a:pt x="492" y="187"/>
                  </a:cubicBezTo>
                  <a:cubicBezTo>
                    <a:pt x="466" y="187"/>
                    <a:pt x="445" y="179"/>
                    <a:pt x="431" y="162"/>
                  </a:cubicBezTo>
                  <a:cubicBezTo>
                    <a:pt x="416" y="146"/>
                    <a:pt x="409" y="123"/>
                    <a:pt x="409" y="93"/>
                  </a:cubicBezTo>
                  <a:cubicBezTo>
                    <a:pt x="409" y="63"/>
                    <a:pt x="417" y="40"/>
                    <a:pt x="431" y="24"/>
                  </a:cubicBezTo>
                  <a:cubicBezTo>
                    <a:pt x="446" y="8"/>
                    <a:pt x="467" y="0"/>
                    <a:pt x="495" y="0"/>
                  </a:cubicBezTo>
                  <a:cubicBezTo>
                    <a:pt x="518" y="0"/>
                    <a:pt x="536" y="6"/>
                    <a:pt x="549" y="17"/>
                  </a:cubicBezTo>
                  <a:cubicBezTo>
                    <a:pt x="562" y="28"/>
                    <a:pt x="569" y="43"/>
                    <a:pt x="570" y="63"/>
                  </a:cubicBezTo>
                  <a:lnTo>
                    <a:pt x="534" y="63"/>
                  </a:lnTo>
                  <a:cubicBezTo>
                    <a:pt x="533" y="53"/>
                    <a:pt x="529" y="46"/>
                    <a:pt x="522" y="41"/>
                  </a:cubicBezTo>
                  <a:cubicBezTo>
                    <a:pt x="516" y="35"/>
                    <a:pt x="507" y="33"/>
                    <a:pt x="495" y="33"/>
                  </a:cubicBezTo>
                  <a:cubicBezTo>
                    <a:pt x="479" y="33"/>
                    <a:pt x="467" y="38"/>
                    <a:pt x="459" y="48"/>
                  </a:cubicBezTo>
                  <a:cubicBezTo>
                    <a:pt x="450" y="59"/>
                    <a:pt x="446" y="74"/>
                    <a:pt x="446" y="93"/>
                  </a:cubicBezTo>
                  <a:cubicBezTo>
                    <a:pt x="446" y="113"/>
                    <a:pt x="450" y="128"/>
                    <a:pt x="459" y="138"/>
                  </a:cubicBezTo>
                  <a:cubicBezTo>
                    <a:pt x="467" y="148"/>
                    <a:pt x="479" y="154"/>
                    <a:pt x="494" y="154"/>
                  </a:cubicBezTo>
                  <a:cubicBezTo>
                    <a:pt x="505" y="154"/>
                    <a:pt x="514" y="151"/>
                    <a:pt x="521" y="145"/>
                  </a:cubicBezTo>
                  <a:cubicBezTo>
                    <a:pt x="528" y="140"/>
                    <a:pt x="533" y="132"/>
                    <a:pt x="535" y="121"/>
                  </a:cubicBezTo>
                  <a:lnTo>
                    <a:pt x="571" y="121"/>
                  </a:lnTo>
                  <a:close/>
                  <a:moveTo>
                    <a:pt x="636" y="82"/>
                  </a:moveTo>
                  <a:lnTo>
                    <a:pt x="679" y="82"/>
                  </a:lnTo>
                  <a:cubicBezTo>
                    <a:pt x="688" y="82"/>
                    <a:pt x="695" y="80"/>
                    <a:pt x="699" y="77"/>
                  </a:cubicBezTo>
                  <a:cubicBezTo>
                    <a:pt x="704" y="73"/>
                    <a:pt x="706" y="67"/>
                    <a:pt x="706" y="59"/>
                  </a:cubicBezTo>
                  <a:cubicBezTo>
                    <a:pt x="706" y="51"/>
                    <a:pt x="704" y="45"/>
                    <a:pt x="699" y="41"/>
                  </a:cubicBezTo>
                  <a:cubicBezTo>
                    <a:pt x="695" y="37"/>
                    <a:pt x="689" y="35"/>
                    <a:pt x="680" y="35"/>
                  </a:cubicBezTo>
                  <a:lnTo>
                    <a:pt x="636" y="35"/>
                  </a:lnTo>
                  <a:lnTo>
                    <a:pt x="636" y="82"/>
                  </a:lnTo>
                  <a:close/>
                  <a:moveTo>
                    <a:pt x="600" y="182"/>
                  </a:moveTo>
                  <a:lnTo>
                    <a:pt x="600" y="5"/>
                  </a:lnTo>
                  <a:lnTo>
                    <a:pt x="685" y="5"/>
                  </a:lnTo>
                  <a:cubicBezTo>
                    <a:pt x="705" y="5"/>
                    <a:pt x="719" y="9"/>
                    <a:pt x="728" y="17"/>
                  </a:cubicBezTo>
                  <a:cubicBezTo>
                    <a:pt x="738" y="25"/>
                    <a:pt x="742" y="38"/>
                    <a:pt x="742" y="55"/>
                  </a:cubicBezTo>
                  <a:cubicBezTo>
                    <a:pt x="742" y="66"/>
                    <a:pt x="740" y="75"/>
                    <a:pt x="735" y="82"/>
                  </a:cubicBezTo>
                  <a:cubicBezTo>
                    <a:pt x="731" y="89"/>
                    <a:pt x="724" y="94"/>
                    <a:pt x="716" y="97"/>
                  </a:cubicBezTo>
                  <a:cubicBezTo>
                    <a:pt x="724" y="100"/>
                    <a:pt x="729" y="104"/>
                    <a:pt x="732" y="109"/>
                  </a:cubicBezTo>
                  <a:cubicBezTo>
                    <a:pt x="735" y="115"/>
                    <a:pt x="737" y="124"/>
                    <a:pt x="738" y="135"/>
                  </a:cubicBezTo>
                  <a:lnTo>
                    <a:pt x="739" y="156"/>
                  </a:lnTo>
                  <a:cubicBezTo>
                    <a:pt x="739" y="157"/>
                    <a:pt x="739" y="157"/>
                    <a:pt x="739" y="157"/>
                  </a:cubicBezTo>
                  <a:cubicBezTo>
                    <a:pt x="739" y="168"/>
                    <a:pt x="741" y="174"/>
                    <a:pt x="745" y="176"/>
                  </a:cubicBezTo>
                  <a:lnTo>
                    <a:pt x="745" y="182"/>
                  </a:lnTo>
                  <a:lnTo>
                    <a:pt x="706" y="182"/>
                  </a:lnTo>
                  <a:cubicBezTo>
                    <a:pt x="704" y="179"/>
                    <a:pt x="703" y="176"/>
                    <a:pt x="703" y="173"/>
                  </a:cubicBezTo>
                  <a:cubicBezTo>
                    <a:pt x="702" y="169"/>
                    <a:pt x="702" y="165"/>
                    <a:pt x="701" y="160"/>
                  </a:cubicBezTo>
                  <a:lnTo>
                    <a:pt x="701" y="141"/>
                  </a:lnTo>
                  <a:cubicBezTo>
                    <a:pt x="701" y="130"/>
                    <a:pt x="698" y="123"/>
                    <a:pt x="695" y="119"/>
                  </a:cubicBezTo>
                  <a:cubicBezTo>
                    <a:pt x="691" y="115"/>
                    <a:pt x="684" y="113"/>
                    <a:pt x="675" y="113"/>
                  </a:cubicBezTo>
                  <a:lnTo>
                    <a:pt x="636" y="113"/>
                  </a:lnTo>
                  <a:lnTo>
                    <a:pt x="636" y="182"/>
                  </a:lnTo>
                  <a:lnTo>
                    <a:pt x="600" y="182"/>
                  </a:lnTo>
                  <a:close/>
                  <a:moveTo>
                    <a:pt x="774" y="4"/>
                  </a:moveTo>
                  <a:lnTo>
                    <a:pt x="811" y="4"/>
                  </a:lnTo>
                  <a:lnTo>
                    <a:pt x="811" y="115"/>
                  </a:lnTo>
                  <a:cubicBezTo>
                    <a:pt x="811" y="129"/>
                    <a:pt x="814" y="139"/>
                    <a:pt x="819" y="145"/>
                  </a:cubicBezTo>
                  <a:cubicBezTo>
                    <a:pt x="824" y="152"/>
                    <a:pt x="833" y="155"/>
                    <a:pt x="845" y="155"/>
                  </a:cubicBezTo>
                  <a:cubicBezTo>
                    <a:pt x="857" y="155"/>
                    <a:pt x="866" y="152"/>
                    <a:pt x="871" y="145"/>
                  </a:cubicBezTo>
                  <a:cubicBezTo>
                    <a:pt x="877" y="139"/>
                    <a:pt x="879" y="129"/>
                    <a:pt x="879" y="115"/>
                  </a:cubicBezTo>
                  <a:lnTo>
                    <a:pt x="879" y="4"/>
                  </a:lnTo>
                  <a:lnTo>
                    <a:pt x="916" y="4"/>
                  </a:lnTo>
                  <a:lnTo>
                    <a:pt x="916" y="119"/>
                  </a:lnTo>
                  <a:cubicBezTo>
                    <a:pt x="916" y="141"/>
                    <a:pt x="910" y="158"/>
                    <a:pt x="898" y="169"/>
                  </a:cubicBezTo>
                  <a:cubicBezTo>
                    <a:pt x="886" y="181"/>
                    <a:pt x="868" y="187"/>
                    <a:pt x="845" y="187"/>
                  </a:cubicBezTo>
                  <a:cubicBezTo>
                    <a:pt x="822" y="187"/>
                    <a:pt x="805" y="181"/>
                    <a:pt x="792" y="169"/>
                  </a:cubicBezTo>
                  <a:cubicBezTo>
                    <a:pt x="780" y="158"/>
                    <a:pt x="774" y="141"/>
                    <a:pt x="774" y="119"/>
                  </a:cubicBezTo>
                  <a:lnTo>
                    <a:pt x="774" y="4"/>
                  </a:lnTo>
                  <a:close/>
                  <a:moveTo>
                    <a:pt x="938" y="182"/>
                  </a:moveTo>
                  <a:lnTo>
                    <a:pt x="938" y="151"/>
                  </a:lnTo>
                  <a:lnTo>
                    <a:pt x="1034" y="37"/>
                  </a:lnTo>
                  <a:lnTo>
                    <a:pt x="940" y="37"/>
                  </a:lnTo>
                  <a:lnTo>
                    <a:pt x="940" y="5"/>
                  </a:lnTo>
                  <a:lnTo>
                    <a:pt x="1078" y="5"/>
                  </a:lnTo>
                  <a:lnTo>
                    <a:pt x="1078" y="36"/>
                  </a:lnTo>
                  <a:lnTo>
                    <a:pt x="982" y="150"/>
                  </a:lnTo>
                  <a:lnTo>
                    <a:pt x="1076" y="150"/>
                  </a:lnTo>
                  <a:lnTo>
                    <a:pt x="1076" y="182"/>
                  </a:lnTo>
                  <a:lnTo>
                    <a:pt x="9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4106" name="Freeform 35"/>
            <p:cNvSpPr>
              <a:spLocks noEditPoints="1"/>
            </p:cNvSpPr>
            <p:nvPr userDrawn="1"/>
          </p:nvSpPr>
          <p:spPr bwMode="auto">
            <a:xfrm>
              <a:off x="3830" y="3500"/>
              <a:ext cx="499" cy="47"/>
            </a:xfrm>
            <a:custGeom>
              <a:avLst/>
              <a:gdLst>
                <a:gd name="T0" fmla="*/ 77 w 2066"/>
                <a:gd name="T1" fmla="*/ 155 h 192"/>
                <a:gd name="T2" fmla="*/ 137 w 2066"/>
                <a:gd name="T3" fmla="*/ 188 h 192"/>
                <a:gd name="T4" fmla="*/ 23 w 2066"/>
                <a:gd name="T5" fmla="*/ 45 h 192"/>
                <a:gd name="T6" fmla="*/ 193 w 2066"/>
                <a:gd name="T7" fmla="*/ 188 h 192"/>
                <a:gd name="T8" fmla="*/ 321 w 2066"/>
                <a:gd name="T9" fmla="*/ 82 h 192"/>
                <a:gd name="T10" fmla="*/ 265 w 2066"/>
                <a:gd name="T11" fmla="*/ 59 h 192"/>
                <a:gd name="T12" fmla="*/ 348 w 2066"/>
                <a:gd name="T13" fmla="*/ 104 h 192"/>
                <a:gd name="T14" fmla="*/ 400 w 2066"/>
                <a:gd name="T15" fmla="*/ 36 h 192"/>
                <a:gd name="T16" fmla="*/ 423 w 2066"/>
                <a:gd name="T17" fmla="*/ 146 h 192"/>
                <a:gd name="T18" fmla="*/ 484 w 2066"/>
                <a:gd name="T19" fmla="*/ 135 h 192"/>
                <a:gd name="T20" fmla="*/ 520 w 2066"/>
                <a:gd name="T21" fmla="*/ 95 h 192"/>
                <a:gd name="T22" fmla="*/ 451 w 2066"/>
                <a:gd name="T23" fmla="*/ 101 h 192"/>
                <a:gd name="T24" fmla="*/ 436 w 2066"/>
                <a:gd name="T25" fmla="*/ 180 h 192"/>
                <a:gd name="T26" fmla="*/ 595 w 2066"/>
                <a:gd name="T27" fmla="*/ 188 h 192"/>
                <a:gd name="T28" fmla="*/ 533 w 2066"/>
                <a:gd name="T29" fmla="*/ 59 h 192"/>
                <a:gd name="T30" fmla="*/ 572 w 2066"/>
                <a:gd name="T31" fmla="*/ 76 h 192"/>
                <a:gd name="T32" fmla="*/ 630 w 2066"/>
                <a:gd name="T33" fmla="*/ 112 h 192"/>
                <a:gd name="T34" fmla="*/ 623 w 2066"/>
                <a:gd name="T35" fmla="*/ 73 h 192"/>
                <a:gd name="T36" fmla="*/ 640 w 2066"/>
                <a:gd name="T37" fmla="*/ 161 h 192"/>
                <a:gd name="T38" fmla="*/ 662 w 2066"/>
                <a:gd name="T39" fmla="*/ 42 h 192"/>
                <a:gd name="T40" fmla="*/ 797 w 2066"/>
                <a:gd name="T41" fmla="*/ 56 h 192"/>
                <a:gd name="T42" fmla="*/ 764 w 2066"/>
                <a:gd name="T43" fmla="*/ 116 h 192"/>
                <a:gd name="T44" fmla="*/ 821 w 2066"/>
                <a:gd name="T45" fmla="*/ 36 h 192"/>
                <a:gd name="T46" fmla="*/ 898 w 2066"/>
                <a:gd name="T47" fmla="*/ 160 h 192"/>
                <a:gd name="T48" fmla="*/ 888 w 2066"/>
                <a:gd name="T49" fmla="*/ 123 h 192"/>
                <a:gd name="T50" fmla="*/ 926 w 2066"/>
                <a:gd name="T51" fmla="*/ 192 h 192"/>
                <a:gd name="T52" fmla="*/ 1090 w 2066"/>
                <a:gd name="T53" fmla="*/ 125 h 192"/>
                <a:gd name="T54" fmla="*/ 1162 w 2066"/>
                <a:gd name="T55" fmla="*/ 188 h 192"/>
                <a:gd name="T56" fmla="*/ 1122 w 2066"/>
                <a:gd name="T57" fmla="*/ 55 h 192"/>
                <a:gd name="T58" fmla="*/ 1247 w 2066"/>
                <a:gd name="T59" fmla="*/ 192 h 192"/>
                <a:gd name="T60" fmla="*/ 1288 w 2066"/>
                <a:gd name="T61" fmla="*/ 104 h 192"/>
                <a:gd name="T62" fmla="*/ 1213 w 2066"/>
                <a:gd name="T63" fmla="*/ 97 h 192"/>
                <a:gd name="T64" fmla="*/ 1318 w 2066"/>
                <a:gd name="T65" fmla="*/ 172 h 192"/>
                <a:gd name="T66" fmla="*/ 1291 w 2066"/>
                <a:gd name="T67" fmla="*/ 171 h 192"/>
                <a:gd name="T68" fmla="*/ 1251 w 2066"/>
                <a:gd name="T69" fmla="*/ 173 h 192"/>
                <a:gd name="T70" fmla="*/ 1468 w 2066"/>
                <a:gd name="T71" fmla="*/ 172 h 192"/>
                <a:gd name="T72" fmla="*/ 1424 w 2066"/>
                <a:gd name="T73" fmla="*/ 21 h 192"/>
                <a:gd name="T74" fmla="*/ 1439 w 2066"/>
                <a:gd name="T75" fmla="*/ 34 h 192"/>
                <a:gd name="T76" fmla="*/ 1533 w 2066"/>
                <a:gd name="T77" fmla="*/ 137 h 192"/>
                <a:gd name="T78" fmla="*/ 1592 w 2066"/>
                <a:gd name="T79" fmla="*/ 192 h 192"/>
                <a:gd name="T80" fmla="*/ 1632 w 2066"/>
                <a:gd name="T81" fmla="*/ 104 h 192"/>
                <a:gd name="T82" fmla="*/ 1557 w 2066"/>
                <a:gd name="T83" fmla="*/ 97 h 192"/>
                <a:gd name="T84" fmla="*/ 1662 w 2066"/>
                <a:gd name="T85" fmla="*/ 172 h 192"/>
                <a:gd name="T86" fmla="*/ 1635 w 2066"/>
                <a:gd name="T87" fmla="*/ 171 h 192"/>
                <a:gd name="T88" fmla="*/ 1595 w 2066"/>
                <a:gd name="T89" fmla="*/ 173 h 192"/>
                <a:gd name="T90" fmla="*/ 1732 w 2066"/>
                <a:gd name="T91" fmla="*/ 172 h 192"/>
                <a:gd name="T92" fmla="*/ 1770 w 2066"/>
                <a:gd name="T93" fmla="*/ 169 h 192"/>
                <a:gd name="T94" fmla="*/ 1686 w 2066"/>
                <a:gd name="T95" fmla="*/ 136 h 192"/>
                <a:gd name="T96" fmla="*/ 1722 w 2066"/>
                <a:gd name="T97" fmla="*/ 42 h 192"/>
                <a:gd name="T98" fmla="*/ 1873 w 2066"/>
                <a:gd name="T99" fmla="*/ 173 h 192"/>
                <a:gd name="T100" fmla="*/ 1890 w 2066"/>
                <a:gd name="T101" fmla="*/ 187 h 192"/>
                <a:gd name="T102" fmla="*/ 1908 w 2066"/>
                <a:gd name="T103" fmla="*/ 75 h 192"/>
                <a:gd name="T104" fmla="*/ 1987 w 2066"/>
                <a:gd name="T105" fmla="*/ 84 h 192"/>
                <a:gd name="T106" fmla="*/ 1955 w 2066"/>
                <a:gd name="T107" fmla="*/ 125 h 192"/>
                <a:gd name="T108" fmla="*/ 1977 w 2066"/>
                <a:gd name="T109" fmla="*/ 13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66" h="192">
                  <a:moveTo>
                    <a:pt x="21" y="37"/>
                  </a:moveTo>
                  <a:lnTo>
                    <a:pt x="21" y="188"/>
                  </a:lnTo>
                  <a:lnTo>
                    <a:pt x="0" y="188"/>
                  </a:lnTo>
                  <a:lnTo>
                    <a:pt x="0" y="11"/>
                  </a:lnTo>
                  <a:lnTo>
                    <a:pt x="33" y="11"/>
                  </a:lnTo>
                  <a:lnTo>
                    <a:pt x="75" y="146"/>
                  </a:lnTo>
                  <a:cubicBezTo>
                    <a:pt x="76" y="150"/>
                    <a:pt x="77" y="153"/>
                    <a:pt x="77" y="155"/>
                  </a:cubicBezTo>
                  <a:cubicBezTo>
                    <a:pt x="78" y="157"/>
                    <a:pt x="78" y="159"/>
                    <a:pt x="79" y="161"/>
                  </a:cubicBezTo>
                  <a:cubicBezTo>
                    <a:pt x="79" y="158"/>
                    <a:pt x="80" y="155"/>
                    <a:pt x="80" y="153"/>
                  </a:cubicBezTo>
                  <a:cubicBezTo>
                    <a:pt x="81" y="151"/>
                    <a:pt x="82" y="148"/>
                    <a:pt x="82" y="146"/>
                  </a:cubicBezTo>
                  <a:lnTo>
                    <a:pt x="126" y="11"/>
                  </a:lnTo>
                  <a:lnTo>
                    <a:pt x="159" y="11"/>
                  </a:lnTo>
                  <a:lnTo>
                    <a:pt x="159" y="188"/>
                  </a:lnTo>
                  <a:lnTo>
                    <a:pt x="137" y="188"/>
                  </a:lnTo>
                  <a:lnTo>
                    <a:pt x="137" y="37"/>
                  </a:lnTo>
                  <a:cubicBezTo>
                    <a:pt x="136" y="40"/>
                    <a:pt x="135" y="42"/>
                    <a:pt x="135" y="45"/>
                  </a:cubicBezTo>
                  <a:cubicBezTo>
                    <a:pt x="134" y="47"/>
                    <a:pt x="133" y="50"/>
                    <a:pt x="133" y="53"/>
                  </a:cubicBezTo>
                  <a:lnTo>
                    <a:pt x="89" y="188"/>
                  </a:lnTo>
                  <a:lnTo>
                    <a:pt x="67" y="188"/>
                  </a:lnTo>
                  <a:lnTo>
                    <a:pt x="25" y="53"/>
                  </a:lnTo>
                  <a:cubicBezTo>
                    <a:pt x="24" y="50"/>
                    <a:pt x="23" y="48"/>
                    <a:pt x="23" y="45"/>
                  </a:cubicBezTo>
                  <a:cubicBezTo>
                    <a:pt x="22" y="43"/>
                    <a:pt x="21" y="40"/>
                    <a:pt x="21" y="37"/>
                  </a:cubicBezTo>
                  <a:close/>
                  <a:moveTo>
                    <a:pt x="193" y="36"/>
                  </a:moveTo>
                  <a:lnTo>
                    <a:pt x="193" y="11"/>
                  </a:lnTo>
                  <a:lnTo>
                    <a:pt x="214" y="11"/>
                  </a:lnTo>
                  <a:lnTo>
                    <a:pt x="214" y="36"/>
                  </a:lnTo>
                  <a:lnTo>
                    <a:pt x="193" y="36"/>
                  </a:lnTo>
                  <a:close/>
                  <a:moveTo>
                    <a:pt x="193" y="188"/>
                  </a:moveTo>
                  <a:lnTo>
                    <a:pt x="193" y="59"/>
                  </a:lnTo>
                  <a:lnTo>
                    <a:pt x="214" y="59"/>
                  </a:lnTo>
                  <a:lnTo>
                    <a:pt x="214" y="188"/>
                  </a:lnTo>
                  <a:lnTo>
                    <a:pt x="193" y="188"/>
                  </a:lnTo>
                  <a:close/>
                  <a:moveTo>
                    <a:pt x="327" y="188"/>
                  </a:moveTo>
                  <a:lnTo>
                    <a:pt x="327" y="109"/>
                  </a:lnTo>
                  <a:cubicBezTo>
                    <a:pt x="327" y="96"/>
                    <a:pt x="325" y="87"/>
                    <a:pt x="321" y="82"/>
                  </a:cubicBezTo>
                  <a:cubicBezTo>
                    <a:pt x="318" y="78"/>
                    <a:pt x="311" y="75"/>
                    <a:pt x="302" y="75"/>
                  </a:cubicBezTo>
                  <a:cubicBezTo>
                    <a:pt x="291" y="75"/>
                    <a:pt x="282" y="79"/>
                    <a:pt x="275" y="85"/>
                  </a:cubicBezTo>
                  <a:cubicBezTo>
                    <a:pt x="269" y="92"/>
                    <a:pt x="266" y="102"/>
                    <a:pt x="266" y="115"/>
                  </a:cubicBezTo>
                  <a:lnTo>
                    <a:pt x="266" y="188"/>
                  </a:lnTo>
                  <a:lnTo>
                    <a:pt x="245" y="188"/>
                  </a:lnTo>
                  <a:lnTo>
                    <a:pt x="245" y="59"/>
                  </a:lnTo>
                  <a:lnTo>
                    <a:pt x="265" y="59"/>
                  </a:lnTo>
                  <a:lnTo>
                    <a:pt x="265" y="78"/>
                  </a:lnTo>
                  <a:cubicBezTo>
                    <a:pt x="270" y="70"/>
                    <a:pt x="275" y="65"/>
                    <a:pt x="282" y="61"/>
                  </a:cubicBezTo>
                  <a:cubicBezTo>
                    <a:pt x="288" y="58"/>
                    <a:pt x="296" y="56"/>
                    <a:pt x="304" y="56"/>
                  </a:cubicBezTo>
                  <a:cubicBezTo>
                    <a:pt x="314" y="56"/>
                    <a:pt x="321" y="57"/>
                    <a:pt x="328" y="60"/>
                  </a:cubicBezTo>
                  <a:cubicBezTo>
                    <a:pt x="334" y="63"/>
                    <a:pt x="339" y="68"/>
                    <a:pt x="343" y="73"/>
                  </a:cubicBezTo>
                  <a:cubicBezTo>
                    <a:pt x="344" y="77"/>
                    <a:pt x="346" y="80"/>
                    <a:pt x="347" y="84"/>
                  </a:cubicBezTo>
                  <a:cubicBezTo>
                    <a:pt x="348" y="89"/>
                    <a:pt x="348" y="95"/>
                    <a:pt x="348" y="104"/>
                  </a:cubicBezTo>
                  <a:lnTo>
                    <a:pt x="348" y="111"/>
                  </a:lnTo>
                  <a:lnTo>
                    <a:pt x="348" y="188"/>
                  </a:lnTo>
                  <a:lnTo>
                    <a:pt x="327" y="188"/>
                  </a:lnTo>
                  <a:close/>
                  <a:moveTo>
                    <a:pt x="379" y="36"/>
                  </a:moveTo>
                  <a:lnTo>
                    <a:pt x="379" y="11"/>
                  </a:lnTo>
                  <a:lnTo>
                    <a:pt x="400" y="11"/>
                  </a:lnTo>
                  <a:lnTo>
                    <a:pt x="400" y="36"/>
                  </a:lnTo>
                  <a:lnTo>
                    <a:pt x="379" y="36"/>
                  </a:lnTo>
                  <a:close/>
                  <a:moveTo>
                    <a:pt x="379" y="188"/>
                  </a:moveTo>
                  <a:lnTo>
                    <a:pt x="379" y="59"/>
                  </a:lnTo>
                  <a:lnTo>
                    <a:pt x="400" y="59"/>
                  </a:lnTo>
                  <a:lnTo>
                    <a:pt x="400" y="188"/>
                  </a:lnTo>
                  <a:lnTo>
                    <a:pt x="379" y="188"/>
                  </a:lnTo>
                  <a:close/>
                  <a:moveTo>
                    <a:pt x="423" y="146"/>
                  </a:moveTo>
                  <a:lnTo>
                    <a:pt x="442" y="146"/>
                  </a:lnTo>
                  <a:cubicBezTo>
                    <a:pt x="443" y="155"/>
                    <a:pt x="446" y="161"/>
                    <a:pt x="451" y="166"/>
                  </a:cubicBezTo>
                  <a:cubicBezTo>
                    <a:pt x="457" y="170"/>
                    <a:pt x="464" y="173"/>
                    <a:pt x="474" y="173"/>
                  </a:cubicBezTo>
                  <a:cubicBezTo>
                    <a:pt x="483" y="173"/>
                    <a:pt x="490" y="171"/>
                    <a:pt x="495" y="167"/>
                  </a:cubicBezTo>
                  <a:cubicBezTo>
                    <a:pt x="500" y="163"/>
                    <a:pt x="503" y="158"/>
                    <a:pt x="503" y="152"/>
                  </a:cubicBezTo>
                  <a:cubicBezTo>
                    <a:pt x="503" y="147"/>
                    <a:pt x="501" y="144"/>
                    <a:pt x="499" y="141"/>
                  </a:cubicBezTo>
                  <a:cubicBezTo>
                    <a:pt x="496" y="139"/>
                    <a:pt x="491" y="137"/>
                    <a:pt x="484" y="135"/>
                  </a:cubicBezTo>
                  <a:lnTo>
                    <a:pt x="461" y="128"/>
                  </a:lnTo>
                  <a:cubicBezTo>
                    <a:pt x="448" y="125"/>
                    <a:pt x="439" y="121"/>
                    <a:pt x="434" y="115"/>
                  </a:cubicBezTo>
                  <a:cubicBezTo>
                    <a:pt x="428" y="110"/>
                    <a:pt x="426" y="102"/>
                    <a:pt x="426" y="92"/>
                  </a:cubicBezTo>
                  <a:cubicBezTo>
                    <a:pt x="426" y="81"/>
                    <a:pt x="430" y="72"/>
                    <a:pt x="438" y="65"/>
                  </a:cubicBezTo>
                  <a:cubicBezTo>
                    <a:pt x="446" y="59"/>
                    <a:pt x="458" y="55"/>
                    <a:pt x="472" y="55"/>
                  </a:cubicBezTo>
                  <a:cubicBezTo>
                    <a:pt x="487" y="55"/>
                    <a:pt x="498" y="59"/>
                    <a:pt x="507" y="66"/>
                  </a:cubicBezTo>
                  <a:cubicBezTo>
                    <a:pt x="516" y="73"/>
                    <a:pt x="520" y="83"/>
                    <a:pt x="520" y="95"/>
                  </a:cubicBezTo>
                  <a:lnTo>
                    <a:pt x="520" y="95"/>
                  </a:lnTo>
                  <a:lnTo>
                    <a:pt x="500" y="95"/>
                  </a:lnTo>
                  <a:cubicBezTo>
                    <a:pt x="500" y="88"/>
                    <a:pt x="497" y="83"/>
                    <a:pt x="492" y="79"/>
                  </a:cubicBezTo>
                  <a:cubicBezTo>
                    <a:pt x="487" y="75"/>
                    <a:pt x="481" y="74"/>
                    <a:pt x="472" y="74"/>
                  </a:cubicBezTo>
                  <a:cubicBezTo>
                    <a:pt x="464" y="74"/>
                    <a:pt x="457" y="75"/>
                    <a:pt x="453" y="78"/>
                  </a:cubicBezTo>
                  <a:cubicBezTo>
                    <a:pt x="449" y="81"/>
                    <a:pt x="447" y="86"/>
                    <a:pt x="447" y="92"/>
                  </a:cubicBezTo>
                  <a:cubicBezTo>
                    <a:pt x="447" y="96"/>
                    <a:pt x="448" y="99"/>
                    <a:pt x="451" y="101"/>
                  </a:cubicBezTo>
                  <a:cubicBezTo>
                    <a:pt x="453" y="104"/>
                    <a:pt x="459" y="106"/>
                    <a:pt x="466" y="108"/>
                  </a:cubicBezTo>
                  <a:lnTo>
                    <a:pt x="486" y="112"/>
                  </a:lnTo>
                  <a:cubicBezTo>
                    <a:pt x="500" y="116"/>
                    <a:pt x="510" y="121"/>
                    <a:pt x="515" y="126"/>
                  </a:cubicBezTo>
                  <a:cubicBezTo>
                    <a:pt x="521" y="131"/>
                    <a:pt x="523" y="139"/>
                    <a:pt x="523" y="149"/>
                  </a:cubicBezTo>
                  <a:cubicBezTo>
                    <a:pt x="523" y="163"/>
                    <a:pt x="519" y="173"/>
                    <a:pt x="510" y="181"/>
                  </a:cubicBezTo>
                  <a:cubicBezTo>
                    <a:pt x="501" y="188"/>
                    <a:pt x="488" y="192"/>
                    <a:pt x="472" y="192"/>
                  </a:cubicBezTo>
                  <a:cubicBezTo>
                    <a:pt x="456" y="192"/>
                    <a:pt x="444" y="188"/>
                    <a:pt x="436" y="180"/>
                  </a:cubicBezTo>
                  <a:cubicBezTo>
                    <a:pt x="427" y="172"/>
                    <a:pt x="423" y="161"/>
                    <a:pt x="423" y="146"/>
                  </a:cubicBezTo>
                  <a:close/>
                  <a:moveTo>
                    <a:pt x="572" y="155"/>
                  </a:moveTo>
                  <a:cubicBezTo>
                    <a:pt x="572" y="161"/>
                    <a:pt x="573" y="165"/>
                    <a:pt x="575" y="167"/>
                  </a:cubicBezTo>
                  <a:cubicBezTo>
                    <a:pt x="576" y="169"/>
                    <a:pt x="579" y="170"/>
                    <a:pt x="583" y="170"/>
                  </a:cubicBezTo>
                  <a:cubicBezTo>
                    <a:pt x="585" y="170"/>
                    <a:pt x="586" y="170"/>
                    <a:pt x="588" y="170"/>
                  </a:cubicBezTo>
                  <a:cubicBezTo>
                    <a:pt x="590" y="170"/>
                    <a:pt x="592" y="169"/>
                    <a:pt x="595" y="169"/>
                  </a:cubicBezTo>
                  <a:lnTo>
                    <a:pt x="595" y="188"/>
                  </a:lnTo>
                  <a:cubicBezTo>
                    <a:pt x="591" y="188"/>
                    <a:pt x="588" y="189"/>
                    <a:pt x="585" y="189"/>
                  </a:cubicBezTo>
                  <a:cubicBezTo>
                    <a:pt x="583" y="189"/>
                    <a:pt x="580" y="189"/>
                    <a:pt x="578" y="189"/>
                  </a:cubicBezTo>
                  <a:cubicBezTo>
                    <a:pt x="568" y="189"/>
                    <a:pt x="561" y="188"/>
                    <a:pt x="558" y="184"/>
                  </a:cubicBezTo>
                  <a:cubicBezTo>
                    <a:pt x="554" y="180"/>
                    <a:pt x="552" y="173"/>
                    <a:pt x="552" y="163"/>
                  </a:cubicBezTo>
                  <a:lnTo>
                    <a:pt x="552" y="76"/>
                  </a:lnTo>
                  <a:lnTo>
                    <a:pt x="533" y="76"/>
                  </a:lnTo>
                  <a:lnTo>
                    <a:pt x="533" y="59"/>
                  </a:lnTo>
                  <a:lnTo>
                    <a:pt x="552" y="59"/>
                  </a:lnTo>
                  <a:lnTo>
                    <a:pt x="552" y="23"/>
                  </a:lnTo>
                  <a:lnTo>
                    <a:pt x="572" y="23"/>
                  </a:lnTo>
                  <a:lnTo>
                    <a:pt x="572" y="59"/>
                  </a:lnTo>
                  <a:lnTo>
                    <a:pt x="595" y="59"/>
                  </a:lnTo>
                  <a:lnTo>
                    <a:pt x="595" y="76"/>
                  </a:lnTo>
                  <a:lnTo>
                    <a:pt x="572" y="76"/>
                  </a:lnTo>
                  <a:lnTo>
                    <a:pt x="572" y="155"/>
                  </a:lnTo>
                  <a:close/>
                  <a:moveTo>
                    <a:pt x="630" y="112"/>
                  </a:moveTo>
                  <a:lnTo>
                    <a:pt x="698" y="112"/>
                  </a:lnTo>
                  <a:cubicBezTo>
                    <a:pt x="698" y="100"/>
                    <a:pt x="695" y="90"/>
                    <a:pt x="689" y="84"/>
                  </a:cubicBezTo>
                  <a:cubicBezTo>
                    <a:pt x="683" y="77"/>
                    <a:pt x="675" y="74"/>
                    <a:pt x="664" y="74"/>
                  </a:cubicBezTo>
                  <a:cubicBezTo>
                    <a:pt x="654" y="74"/>
                    <a:pt x="646" y="77"/>
                    <a:pt x="640" y="84"/>
                  </a:cubicBezTo>
                  <a:cubicBezTo>
                    <a:pt x="634" y="90"/>
                    <a:pt x="631" y="100"/>
                    <a:pt x="630" y="112"/>
                  </a:cubicBezTo>
                  <a:close/>
                  <a:moveTo>
                    <a:pt x="697" y="146"/>
                  </a:moveTo>
                  <a:lnTo>
                    <a:pt x="718" y="146"/>
                  </a:lnTo>
                  <a:cubicBezTo>
                    <a:pt x="715" y="160"/>
                    <a:pt x="709" y="172"/>
                    <a:pt x="700" y="180"/>
                  </a:cubicBezTo>
                  <a:cubicBezTo>
                    <a:pt x="690" y="188"/>
                    <a:pt x="678" y="192"/>
                    <a:pt x="664" y="192"/>
                  </a:cubicBezTo>
                  <a:cubicBezTo>
                    <a:pt x="647" y="192"/>
                    <a:pt x="633" y="186"/>
                    <a:pt x="623" y="174"/>
                  </a:cubicBezTo>
                  <a:cubicBezTo>
                    <a:pt x="613" y="162"/>
                    <a:pt x="608" y="146"/>
                    <a:pt x="608" y="125"/>
                  </a:cubicBezTo>
                  <a:cubicBezTo>
                    <a:pt x="608" y="103"/>
                    <a:pt x="613" y="86"/>
                    <a:pt x="623" y="73"/>
                  </a:cubicBezTo>
                  <a:cubicBezTo>
                    <a:pt x="633" y="61"/>
                    <a:pt x="646" y="55"/>
                    <a:pt x="664" y="55"/>
                  </a:cubicBezTo>
                  <a:cubicBezTo>
                    <a:pt x="681" y="55"/>
                    <a:pt x="695" y="61"/>
                    <a:pt x="705" y="72"/>
                  </a:cubicBezTo>
                  <a:cubicBezTo>
                    <a:pt x="714" y="83"/>
                    <a:pt x="719" y="99"/>
                    <a:pt x="719" y="120"/>
                  </a:cubicBezTo>
                  <a:cubicBezTo>
                    <a:pt x="719" y="123"/>
                    <a:pt x="719" y="125"/>
                    <a:pt x="719" y="126"/>
                  </a:cubicBezTo>
                  <a:cubicBezTo>
                    <a:pt x="719" y="127"/>
                    <a:pt x="719" y="129"/>
                    <a:pt x="719" y="130"/>
                  </a:cubicBezTo>
                  <a:lnTo>
                    <a:pt x="630" y="130"/>
                  </a:lnTo>
                  <a:cubicBezTo>
                    <a:pt x="630" y="143"/>
                    <a:pt x="634" y="154"/>
                    <a:pt x="640" y="161"/>
                  </a:cubicBezTo>
                  <a:cubicBezTo>
                    <a:pt x="646" y="169"/>
                    <a:pt x="655" y="172"/>
                    <a:pt x="666" y="172"/>
                  </a:cubicBezTo>
                  <a:cubicBezTo>
                    <a:pt x="674" y="172"/>
                    <a:pt x="681" y="170"/>
                    <a:pt x="686" y="165"/>
                  </a:cubicBezTo>
                  <a:cubicBezTo>
                    <a:pt x="692" y="161"/>
                    <a:pt x="696" y="155"/>
                    <a:pt x="697" y="146"/>
                  </a:cubicBezTo>
                  <a:close/>
                  <a:moveTo>
                    <a:pt x="648" y="42"/>
                  </a:moveTo>
                  <a:lnTo>
                    <a:pt x="671" y="0"/>
                  </a:lnTo>
                  <a:lnTo>
                    <a:pt x="695" y="0"/>
                  </a:lnTo>
                  <a:lnTo>
                    <a:pt x="662" y="42"/>
                  </a:lnTo>
                  <a:lnTo>
                    <a:pt x="648" y="42"/>
                  </a:lnTo>
                  <a:close/>
                  <a:moveTo>
                    <a:pt x="743" y="188"/>
                  </a:moveTo>
                  <a:lnTo>
                    <a:pt x="743" y="59"/>
                  </a:lnTo>
                  <a:lnTo>
                    <a:pt x="763" y="59"/>
                  </a:lnTo>
                  <a:lnTo>
                    <a:pt x="763" y="82"/>
                  </a:lnTo>
                  <a:cubicBezTo>
                    <a:pt x="766" y="74"/>
                    <a:pt x="771" y="67"/>
                    <a:pt x="776" y="63"/>
                  </a:cubicBezTo>
                  <a:cubicBezTo>
                    <a:pt x="782" y="59"/>
                    <a:pt x="789" y="56"/>
                    <a:pt x="797" y="56"/>
                  </a:cubicBezTo>
                  <a:cubicBezTo>
                    <a:pt x="799" y="56"/>
                    <a:pt x="800" y="56"/>
                    <a:pt x="800" y="56"/>
                  </a:cubicBezTo>
                  <a:cubicBezTo>
                    <a:pt x="801" y="57"/>
                    <a:pt x="802" y="57"/>
                    <a:pt x="803" y="57"/>
                  </a:cubicBezTo>
                  <a:lnTo>
                    <a:pt x="803" y="80"/>
                  </a:lnTo>
                  <a:cubicBezTo>
                    <a:pt x="802" y="79"/>
                    <a:pt x="801" y="79"/>
                    <a:pt x="801" y="79"/>
                  </a:cubicBezTo>
                  <a:cubicBezTo>
                    <a:pt x="800" y="79"/>
                    <a:pt x="799" y="79"/>
                    <a:pt x="798" y="79"/>
                  </a:cubicBezTo>
                  <a:cubicBezTo>
                    <a:pt x="787" y="79"/>
                    <a:pt x="778" y="82"/>
                    <a:pt x="772" y="89"/>
                  </a:cubicBezTo>
                  <a:cubicBezTo>
                    <a:pt x="767" y="95"/>
                    <a:pt x="764" y="104"/>
                    <a:pt x="764" y="116"/>
                  </a:cubicBezTo>
                  <a:lnTo>
                    <a:pt x="764" y="188"/>
                  </a:lnTo>
                  <a:lnTo>
                    <a:pt x="743" y="188"/>
                  </a:lnTo>
                  <a:close/>
                  <a:moveTo>
                    <a:pt x="821" y="36"/>
                  </a:moveTo>
                  <a:lnTo>
                    <a:pt x="821" y="11"/>
                  </a:lnTo>
                  <a:lnTo>
                    <a:pt x="842" y="11"/>
                  </a:lnTo>
                  <a:lnTo>
                    <a:pt x="842" y="36"/>
                  </a:lnTo>
                  <a:lnTo>
                    <a:pt x="821" y="36"/>
                  </a:lnTo>
                  <a:close/>
                  <a:moveTo>
                    <a:pt x="821" y="188"/>
                  </a:moveTo>
                  <a:lnTo>
                    <a:pt x="821" y="59"/>
                  </a:lnTo>
                  <a:lnTo>
                    <a:pt x="842" y="59"/>
                  </a:lnTo>
                  <a:lnTo>
                    <a:pt x="842" y="188"/>
                  </a:lnTo>
                  <a:lnTo>
                    <a:pt x="821" y="188"/>
                  </a:lnTo>
                  <a:close/>
                  <a:moveTo>
                    <a:pt x="888" y="123"/>
                  </a:moveTo>
                  <a:cubicBezTo>
                    <a:pt x="888" y="139"/>
                    <a:pt x="892" y="151"/>
                    <a:pt x="898" y="160"/>
                  </a:cubicBezTo>
                  <a:cubicBezTo>
                    <a:pt x="905" y="168"/>
                    <a:pt x="914" y="173"/>
                    <a:pt x="926" y="173"/>
                  </a:cubicBezTo>
                  <a:cubicBezTo>
                    <a:pt x="938" y="173"/>
                    <a:pt x="948" y="168"/>
                    <a:pt x="954" y="160"/>
                  </a:cubicBezTo>
                  <a:cubicBezTo>
                    <a:pt x="960" y="151"/>
                    <a:pt x="964" y="139"/>
                    <a:pt x="964" y="123"/>
                  </a:cubicBezTo>
                  <a:cubicBezTo>
                    <a:pt x="964" y="107"/>
                    <a:pt x="960" y="95"/>
                    <a:pt x="954" y="87"/>
                  </a:cubicBezTo>
                  <a:cubicBezTo>
                    <a:pt x="948" y="78"/>
                    <a:pt x="938" y="74"/>
                    <a:pt x="926" y="74"/>
                  </a:cubicBezTo>
                  <a:cubicBezTo>
                    <a:pt x="914" y="74"/>
                    <a:pt x="905" y="78"/>
                    <a:pt x="898" y="87"/>
                  </a:cubicBezTo>
                  <a:cubicBezTo>
                    <a:pt x="892" y="95"/>
                    <a:pt x="888" y="107"/>
                    <a:pt x="888" y="123"/>
                  </a:cubicBezTo>
                  <a:close/>
                  <a:moveTo>
                    <a:pt x="867" y="123"/>
                  </a:moveTo>
                  <a:cubicBezTo>
                    <a:pt x="867" y="102"/>
                    <a:pt x="872" y="85"/>
                    <a:pt x="883" y="73"/>
                  </a:cubicBezTo>
                  <a:cubicBezTo>
                    <a:pt x="893" y="61"/>
                    <a:pt x="907" y="55"/>
                    <a:pt x="926" y="55"/>
                  </a:cubicBezTo>
                  <a:cubicBezTo>
                    <a:pt x="945" y="55"/>
                    <a:pt x="959" y="61"/>
                    <a:pt x="970" y="73"/>
                  </a:cubicBezTo>
                  <a:cubicBezTo>
                    <a:pt x="980" y="85"/>
                    <a:pt x="985" y="102"/>
                    <a:pt x="985" y="123"/>
                  </a:cubicBezTo>
                  <a:cubicBezTo>
                    <a:pt x="985" y="145"/>
                    <a:pt x="980" y="162"/>
                    <a:pt x="970" y="174"/>
                  </a:cubicBezTo>
                  <a:cubicBezTo>
                    <a:pt x="959" y="186"/>
                    <a:pt x="945" y="192"/>
                    <a:pt x="926" y="192"/>
                  </a:cubicBezTo>
                  <a:cubicBezTo>
                    <a:pt x="907" y="192"/>
                    <a:pt x="893" y="186"/>
                    <a:pt x="883" y="174"/>
                  </a:cubicBezTo>
                  <a:cubicBezTo>
                    <a:pt x="872" y="162"/>
                    <a:pt x="867" y="145"/>
                    <a:pt x="867" y="123"/>
                  </a:cubicBezTo>
                  <a:close/>
                  <a:moveTo>
                    <a:pt x="1163" y="123"/>
                  </a:moveTo>
                  <a:cubicBezTo>
                    <a:pt x="1163" y="107"/>
                    <a:pt x="1160" y="95"/>
                    <a:pt x="1154" y="87"/>
                  </a:cubicBezTo>
                  <a:cubicBezTo>
                    <a:pt x="1148" y="78"/>
                    <a:pt x="1138" y="74"/>
                    <a:pt x="1126" y="74"/>
                  </a:cubicBezTo>
                  <a:cubicBezTo>
                    <a:pt x="1115" y="74"/>
                    <a:pt x="1106" y="79"/>
                    <a:pt x="1099" y="88"/>
                  </a:cubicBezTo>
                  <a:cubicBezTo>
                    <a:pt x="1093" y="97"/>
                    <a:pt x="1090" y="109"/>
                    <a:pt x="1090" y="125"/>
                  </a:cubicBezTo>
                  <a:cubicBezTo>
                    <a:pt x="1090" y="140"/>
                    <a:pt x="1093" y="151"/>
                    <a:pt x="1100" y="160"/>
                  </a:cubicBezTo>
                  <a:cubicBezTo>
                    <a:pt x="1106" y="168"/>
                    <a:pt x="1115" y="173"/>
                    <a:pt x="1127" y="173"/>
                  </a:cubicBezTo>
                  <a:cubicBezTo>
                    <a:pt x="1138" y="173"/>
                    <a:pt x="1147" y="168"/>
                    <a:pt x="1153" y="160"/>
                  </a:cubicBezTo>
                  <a:cubicBezTo>
                    <a:pt x="1160" y="151"/>
                    <a:pt x="1163" y="139"/>
                    <a:pt x="1163" y="123"/>
                  </a:cubicBezTo>
                  <a:close/>
                  <a:moveTo>
                    <a:pt x="1182" y="11"/>
                  </a:moveTo>
                  <a:lnTo>
                    <a:pt x="1182" y="188"/>
                  </a:lnTo>
                  <a:lnTo>
                    <a:pt x="1162" y="188"/>
                  </a:lnTo>
                  <a:lnTo>
                    <a:pt x="1162" y="172"/>
                  </a:lnTo>
                  <a:cubicBezTo>
                    <a:pt x="1157" y="178"/>
                    <a:pt x="1151" y="183"/>
                    <a:pt x="1144" y="187"/>
                  </a:cubicBezTo>
                  <a:cubicBezTo>
                    <a:pt x="1138" y="190"/>
                    <a:pt x="1130" y="192"/>
                    <a:pt x="1122" y="192"/>
                  </a:cubicBezTo>
                  <a:cubicBezTo>
                    <a:pt x="1106" y="192"/>
                    <a:pt x="1093" y="186"/>
                    <a:pt x="1083" y="173"/>
                  </a:cubicBezTo>
                  <a:cubicBezTo>
                    <a:pt x="1073" y="161"/>
                    <a:pt x="1068" y="145"/>
                    <a:pt x="1068" y="124"/>
                  </a:cubicBezTo>
                  <a:cubicBezTo>
                    <a:pt x="1068" y="103"/>
                    <a:pt x="1073" y="86"/>
                    <a:pt x="1083" y="74"/>
                  </a:cubicBezTo>
                  <a:cubicBezTo>
                    <a:pt x="1093" y="61"/>
                    <a:pt x="1106" y="55"/>
                    <a:pt x="1122" y="55"/>
                  </a:cubicBezTo>
                  <a:cubicBezTo>
                    <a:pt x="1131" y="55"/>
                    <a:pt x="1139" y="57"/>
                    <a:pt x="1145" y="60"/>
                  </a:cubicBezTo>
                  <a:cubicBezTo>
                    <a:pt x="1152" y="63"/>
                    <a:pt x="1157" y="68"/>
                    <a:pt x="1162" y="75"/>
                  </a:cubicBezTo>
                  <a:lnTo>
                    <a:pt x="1162" y="11"/>
                  </a:lnTo>
                  <a:lnTo>
                    <a:pt x="1182" y="11"/>
                  </a:lnTo>
                  <a:close/>
                  <a:moveTo>
                    <a:pt x="1291" y="171"/>
                  </a:moveTo>
                  <a:cubicBezTo>
                    <a:pt x="1284" y="178"/>
                    <a:pt x="1277" y="183"/>
                    <a:pt x="1270" y="186"/>
                  </a:cubicBezTo>
                  <a:cubicBezTo>
                    <a:pt x="1263" y="190"/>
                    <a:pt x="1255" y="192"/>
                    <a:pt x="1247" y="192"/>
                  </a:cubicBezTo>
                  <a:cubicBezTo>
                    <a:pt x="1235" y="192"/>
                    <a:pt x="1225" y="188"/>
                    <a:pt x="1218" y="181"/>
                  </a:cubicBezTo>
                  <a:cubicBezTo>
                    <a:pt x="1211" y="175"/>
                    <a:pt x="1207" y="165"/>
                    <a:pt x="1207" y="153"/>
                  </a:cubicBezTo>
                  <a:cubicBezTo>
                    <a:pt x="1207" y="141"/>
                    <a:pt x="1211" y="132"/>
                    <a:pt x="1217" y="126"/>
                  </a:cubicBezTo>
                  <a:cubicBezTo>
                    <a:pt x="1224" y="119"/>
                    <a:pt x="1235" y="115"/>
                    <a:pt x="1249" y="113"/>
                  </a:cubicBezTo>
                  <a:cubicBezTo>
                    <a:pt x="1253" y="112"/>
                    <a:pt x="1258" y="112"/>
                    <a:pt x="1264" y="111"/>
                  </a:cubicBezTo>
                  <a:cubicBezTo>
                    <a:pt x="1274" y="110"/>
                    <a:pt x="1281" y="109"/>
                    <a:pt x="1283" y="108"/>
                  </a:cubicBezTo>
                  <a:cubicBezTo>
                    <a:pt x="1286" y="107"/>
                    <a:pt x="1287" y="106"/>
                    <a:pt x="1288" y="104"/>
                  </a:cubicBezTo>
                  <a:cubicBezTo>
                    <a:pt x="1289" y="102"/>
                    <a:pt x="1289" y="99"/>
                    <a:pt x="1289" y="94"/>
                  </a:cubicBezTo>
                  <a:cubicBezTo>
                    <a:pt x="1289" y="87"/>
                    <a:pt x="1287" y="82"/>
                    <a:pt x="1282" y="79"/>
                  </a:cubicBezTo>
                  <a:cubicBezTo>
                    <a:pt x="1278" y="76"/>
                    <a:pt x="1271" y="74"/>
                    <a:pt x="1261" y="74"/>
                  </a:cubicBezTo>
                  <a:cubicBezTo>
                    <a:pt x="1252" y="74"/>
                    <a:pt x="1244" y="76"/>
                    <a:pt x="1240" y="80"/>
                  </a:cubicBezTo>
                  <a:cubicBezTo>
                    <a:pt x="1235" y="84"/>
                    <a:pt x="1232" y="90"/>
                    <a:pt x="1232" y="98"/>
                  </a:cubicBezTo>
                  <a:lnTo>
                    <a:pt x="1213" y="98"/>
                  </a:lnTo>
                  <a:lnTo>
                    <a:pt x="1213" y="97"/>
                  </a:lnTo>
                  <a:cubicBezTo>
                    <a:pt x="1213" y="84"/>
                    <a:pt x="1217" y="74"/>
                    <a:pt x="1226" y="66"/>
                  </a:cubicBezTo>
                  <a:cubicBezTo>
                    <a:pt x="1235" y="59"/>
                    <a:pt x="1247" y="55"/>
                    <a:pt x="1262" y="55"/>
                  </a:cubicBezTo>
                  <a:cubicBezTo>
                    <a:pt x="1278" y="55"/>
                    <a:pt x="1291" y="58"/>
                    <a:pt x="1298" y="65"/>
                  </a:cubicBezTo>
                  <a:cubicBezTo>
                    <a:pt x="1306" y="71"/>
                    <a:pt x="1310" y="81"/>
                    <a:pt x="1310" y="95"/>
                  </a:cubicBezTo>
                  <a:lnTo>
                    <a:pt x="1310" y="159"/>
                  </a:lnTo>
                  <a:cubicBezTo>
                    <a:pt x="1310" y="165"/>
                    <a:pt x="1311" y="168"/>
                    <a:pt x="1312" y="170"/>
                  </a:cubicBezTo>
                  <a:cubicBezTo>
                    <a:pt x="1313" y="171"/>
                    <a:pt x="1315" y="172"/>
                    <a:pt x="1318" y="172"/>
                  </a:cubicBezTo>
                  <a:cubicBezTo>
                    <a:pt x="1319" y="172"/>
                    <a:pt x="1319" y="172"/>
                    <a:pt x="1320" y="172"/>
                  </a:cubicBezTo>
                  <a:cubicBezTo>
                    <a:pt x="1321" y="172"/>
                    <a:pt x="1322" y="172"/>
                    <a:pt x="1323" y="172"/>
                  </a:cubicBezTo>
                  <a:lnTo>
                    <a:pt x="1323" y="188"/>
                  </a:lnTo>
                  <a:cubicBezTo>
                    <a:pt x="1321" y="189"/>
                    <a:pt x="1319" y="189"/>
                    <a:pt x="1317" y="190"/>
                  </a:cubicBezTo>
                  <a:cubicBezTo>
                    <a:pt x="1315" y="190"/>
                    <a:pt x="1313" y="190"/>
                    <a:pt x="1311" y="190"/>
                  </a:cubicBezTo>
                  <a:cubicBezTo>
                    <a:pt x="1305" y="190"/>
                    <a:pt x="1299" y="189"/>
                    <a:pt x="1296" y="186"/>
                  </a:cubicBezTo>
                  <a:cubicBezTo>
                    <a:pt x="1292" y="182"/>
                    <a:pt x="1291" y="178"/>
                    <a:pt x="1291" y="171"/>
                  </a:cubicBezTo>
                  <a:close/>
                  <a:moveTo>
                    <a:pt x="1289" y="122"/>
                  </a:moveTo>
                  <a:cubicBezTo>
                    <a:pt x="1283" y="125"/>
                    <a:pt x="1274" y="128"/>
                    <a:pt x="1260" y="130"/>
                  </a:cubicBezTo>
                  <a:cubicBezTo>
                    <a:pt x="1256" y="130"/>
                    <a:pt x="1252" y="131"/>
                    <a:pt x="1250" y="131"/>
                  </a:cubicBezTo>
                  <a:cubicBezTo>
                    <a:pt x="1242" y="132"/>
                    <a:pt x="1237" y="135"/>
                    <a:pt x="1233" y="138"/>
                  </a:cubicBezTo>
                  <a:cubicBezTo>
                    <a:pt x="1230" y="142"/>
                    <a:pt x="1229" y="146"/>
                    <a:pt x="1229" y="153"/>
                  </a:cubicBezTo>
                  <a:cubicBezTo>
                    <a:pt x="1229" y="159"/>
                    <a:pt x="1230" y="164"/>
                    <a:pt x="1234" y="168"/>
                  </a:cubicBezTo>
                  <a:cubicBezTo>
                    <a:pt x="1238" y="171"/>
                    <a:pt x="1244" y="173"/>
                    <a:pt x="1251" y="173"/>
                  </a:cubicBezTo>
                  <a:cubicBezTo>
                    <a:pt x="1262" y="173"/>
                    <a:pt x="1271" y="170"/>
                    <a:pt x="1278" y="164"/>
                  </a:cubicBezTo>
                  <a:cubicBezTo>
                    <a:pt x="1285" y="158"/>
                    <a:pt x="1289" y="151"/>
                    <a:pt x="1289" y="142"/>
                  </a:cubicBezTo>
                  <a:lnTo>
                    <a:pt x="1289" y="122"/>
                  </a:lnTo>
                  <a:close/>
                  <a:moveTo>
                    <a:pt x="1402" y="129"/>
                  </a:moveTo>
                  <a:lnTo>
                    <a:pt x="1424" y="129"/>
                  </a:lnTo>
                  <a:cubicBezTo>
                    <a:pt x="1424" y="142"/>
                    <a:pt x="1428" y="153"/>
                    <a:pt x="1436" y="160"/>
                  </a:cubicBezTo>
                  <a:cubicBezTo>
                    <a:pt x="1444" y="168"/>
                    <a:pt x="1454" y="172"/>
                    <a:pt x="1468" y="172"/>
                  </a:cubicBezTo>
                  <a:cubicBezTo>
                    <a:pt x="1481" y="172"/>
                    <a:pt x="1491" y="169"/>
                    <a:pt x="1499" y="163"/>
                  </a:cubicBezTo>
                  <a:cubicBezTo>
                    <a:pt x="1506" y="157"/>
                    <a:pt x="1510" y="149"/>
                    <a:pt x="1510" y="139"/>
                  </a:cubicBezTo>
                  <a:cubicBezTo>
                    <a:pt x="1510" y="126"/>
                    <a:pt x="1496" y="115"/>
                    <a:pt x="1468" y="108"/>
                  </a:cubicBezTo>
                  <a:cubicBezTo>
                    <a:pt x="1466" y="108"/>
                    <a:pt x="1465" y="108"/>
                    <a:pt x="1464" y="107"/>
                  </a:cubicBezTo>
                  <a:cubicBezTo>
                    <a:pt x="1441" y="102"/>
                    <a:pt x="1425" y="95"/>
                    <a:pt x="1418" y="88"/>
                  </a:cubicBezTo>
                  <a:cubicBezTo>
                    <a:pt x="1411" y="81"/>
                    <a:pt x="1407" y="71"/>
                    <a:pt x="1407" y="59"/>
                  </a:cubicBezTo>
                  <a:cubicBezTo>
                    <a:pt x="1407" y="43"/>
                    <a:pt x="1413" y="30"/>
                    <a:pt x="1424" y="21"/>
                  </a:cubicBezTo>
                  <a:cubicBezTo>
                    <a:pt x="1435" y="11"/>
                    <a:pt x="1449" y="6"/>
                    <a:pt x="1468" y="6"/>
                  </a:cubicBezTo>
                  <a:cubicBezTo>
                    <a:pt x="1486" y="6"/>
                    <a:pt x="1501" y="11"/>
                    <a:pt x="1512" y="21"/>
                  </a:cubicBezTo>
                  <a:cubicBezTo>
                    <a:pt x="1522" y="31"/>
                    <a:pt x="1528" y="45"/>
                    <a:pt x="1528" y="63"/>
                  </a:cubicBezTo>
                  <a:lnTo>
                    <a:pt x="1506" y="63"/>
                  </a:lnTo>
                  <a:cubicBezTo>
                    <a:pt x="1505" y="51"/>
                    <a:pt x="1501" y="42"/>
                    <a:pt x="1495" y="36"/>
                  </a:cubicBezTo>
                  <a:cubicBezTo>
                    <a:pt x="1488" y="29"/>
                    <a:pt x="1478" y="26"/>
                    <a:pt x="1466" y="26"/>
                  </a:cubicBezTo>
                  <a:cubicBezTo>
                    <a:pt x="1455" y="26"/>
                    <a:pt x="1446" y="29"/>
                    <a:pt x="1439" y="34"/>
                  </a:cubicBezTo>
                  <a:cubicBezTo>
                    <a:pt x="1432" y="39"/>
                    <a:pt x="1429" y="46"/>
                    <a:pt x="1429" y="54"/>
                  </a:cubicBezTo>
                  <a:cubicBezTo>
                    <a:pt x="1429" y="68"/>
                    <a:pt x="1443" y="78"/>
                    <a:pt x="1471" y="85"/>
                  </a:cubicBezTo>
                  <a:cubicBezTo>
                    <a:pt x="1475" y="86"/>
                    <a:pt x="1478" y="87"/>
                    <a:pt x="1480" y="87"/>
                  </a:cubicBezTo>
                  <a:lnTo>
                    <a:pt x="1483" y="88"/>
                  </a:lnTo>
                  <a:cubicBezTo>
                    <a:pt x="1501" y="93"/>
                    <a:pt x="1513" y="97"/>
                    <a:pt x="1519" y="103"/>
                  </a:cubicBezTo>
                  <a:cubicBezTo>
                    <a:pt x="1524" y="107"/>
                    <a:pt x="1527" y="112"/>
                    <a:pt x="1529" y="117"/>
                  </a:cubicBezTo>
                  <a:cubicBezTo>
                    <a:pt x="1532" y="123"/>
                    <a:pt x="1533" y="129"/>
                    <a:pt x="1533" y="137"/>
                  </a:cubicBezTo>
                  <a:cubicBezTo>
                    <a:pt x="1533" y="154"/>
                    <a:pt x="1527" y="167"/>
                    <a:pt x="1515" y="177"/>
                  </a:cubicBezTo>
                  <a:cubicBezTo>
                    <a:pt x="1504" y="187"/>
                    <a:pt x="1488" y="192"/>
                    <a:pt x="1468" y="192"/>
                  </a:cubicBezTo>
                  <a:cubicBezTo>
                    <a:pt x="1447" y="192"/>
                    <a:pt x="1431" y="187"/>
                    <a:pt x="1420" y="176"/>
                  </a:cubicBezTo>
                  <a:cubicBezTo>
                    <a:pt x="1409" y="165"/>
                    <a:pt x="1402" y="150"/>
                    <a:pt x="1402" y="129"/>
                  </a:cubicBezTo>
                  <a:close/>
                  <a:moveTo>
                    <a:pt x="1635" y="171"/>
                  </a:moveTo>
                  <a:cubicBezTo>
                    <a:pt x="1629" y="178"/>
                    <a:pt x="1622" y="183"/>
                    <a:pt x="1615" y="186"/>
                  </a:cubicBezTo>
                  <a:cubicBezTo>
                    <a:pt x="1607" y="190"/>
                    <a:pt x="1600" y="192"/>
                    <a:pt x="1592" y="192"/>
                  </a:cubicBezTo>
                  <a:cubicBezTo>
                    <a:pt x="1579" y="192"/>
                    <a:pt x="1569" y="188"/>
                    <a:pt x="1562" y="181"/>
                  </a:cubicBezTo>
                  <a:cubicBezTo>
                    <a:pt x="1555" y="175"/>
                    <a:pt x="1552" y="165"/>
                    <a:pt x="1552" y="153"/>
                  </a:cubicBezTo>
                  <a:cubicBezTo>
                    <a:pt x="1552" y="141"/>
                    <a:pt x="1555" y="132"/>
                    <a:pt x="1562" y="126"/>
                  </a:cubicBezTo>
                  <a:cubicBezTo>
                    <a:pt x="1569" y="119"/>
                    <a:pt x="1579" y="115"/>
                    <a:pt x="1594" y="113"/>
                  </a:cubicBezTo>
                  <a:cubicBezTo>
                    <a:pt x="1597" y="112"/>
                    <a:pt x="1602" y="112"/>
                    <a:pt x="1608" y="111"/>
                  </a:cubicBezTo>
                  <a:cubicBezTo>
                    <a:pt x="1619" y="110"/>
                    <a:pt x="1625" y="109"/>
                    <a:pt x="1628" y="108"/>
                  </a:cubicBezTo>
                  <a:cubicBezTo>
                    <a:pt x="1630" y="107"/>
                    <a:pt x="1632" y="106"/>
                    <a:pt x="1632" y="104"/>
                  </a:cubicBezTo>
                  <a:cubicBezTo>
                    <a:pt x="1633" y="102"/>
                    <a:pt x="1633" y="99"/>
                    <a:pt x="1633" y="94"/>
                  </a:cubicBezTo>
                  <a:cubicBezTo>
                    <a:pt x="1633" y="87"/>
                    <a:pt x="1631" y="82"/>
                    <a:pt x="1627" y="79"/>
                  </a:cubicBezTo>
                  <a:cubicBezTo>
                    <a:pt x="1622" y="76"/>
                    <a:pt x="1615" y="74"/>
                    <a:pt x="1606" y="74"/>
                  </a:cubicBezTo>
                  <a:cubicBezTo>
                    <a:pt x="1596" y="74"/>
                    <a:pt x="1589" y="76"/>
                    <a:pt x="1584" y="80"/>
                  </a:cubicBezTo>
                  <a:cubicBezTo>
                    <a:pt x="1579" y="84"/>
                    <a:pt x="1577" y="90"/>
                    <a:pt x="1577" y="98"/>
                  </a:cubicBezTo>
                  <a:lnTo>
                    <a:pt x="1557" y="98"/>
                  </a:lnTo>
                  <a:lnTo>
                    <a:pt x="1557" y="97"/>
                  </a:lnTo>
                  <a:cubicBezTo>
                    <a:pt x="1557" y="84"/>
                    <a:pt x="1562" y="74"/>
                    <a:pt x="1570" y="66"/>
                  </a:cubicBezTo>
                  <a:cubicBezTo>
                    <a:pt x="1579" y="59"/>
                    <a:pt x="1591" y="55"/>
                    <a:pt x="1606" y="55"/>
                  </a:cubicBezTo>
                  <a:cubicBezTo>
                    <a:pt x="1623" y="55"/>
                    <a:pt x="1635" y="58"/>
                    <a:pt x="1643" y="65"/>
                  </a:cubicBezTo>
                  <a:cubicBezTo>
                    <a:pt x="1651" y="71"/>
                    <a:pt x="1654" y="81"/>
                    <a:pt x="1654" y="95"/>
                  </a:cubicBezTo>
                  <a:lnTo>
                    <a:pt x="1654" y="159"/>
                  </a:lnTo>
                  <a:cubicBezTo>
                    <a:pt x="1654" y="165"/>
                    <a:pt x="1655" y="168"/>
                    <a:pt x="1656" y="170"/>
                  </a:cubicBezTo>
                  <a:cubicBezTo>
                    <a:pt x="1657" y="171"/>
                    <a:pt x="1659" y="172"/>
                    <a:pt x="1662" y="172"/>
                  </a:cubicBezTo>
                  <a:cubicBezTo>
                    <a:pt x="1663" y="172"/>
                    <a:pt x="1664" y="172"/>
                    <a:pt x="1665" y="172"/>
                  </a:cubicBezTo>
                  <a:cubicBezTo>
                    <a:pt x="1666" y="172"/>
                    <a:pt x="1667" y="172"/>
                    <a:pt x="1668" y="172"/>
                  </a:cubicBezTo>
                  <a:lnTo>
                    <a:pt x="1668" y="188"/>
                  </a:lnTo>
                  <a:cubicBezTo>
                    <a:pt x="1665" y="189"/>
                    <a:pt x="1663" y="189"/>
                    <a:pt x="1661" y="190"/>
                  </a:cubicBezTo>
                  <a:cubicBezTo>
                    <a:pt x="1659" y="190"/>
                    <a:pt x="1658" y="190"/>
                    <a:pt x="1656" y="190"/>
                  </a:cubicBezTo>
                  <a:cubicBezTo>
                    <a:pt x="1649" y="190"/>
                    <a:pt x="1644" y="189"/>
                    <a:pt x="1640" y="186"/>
                  </a:cubicBezTo>
                  <a:cubicBezTo>
                    <a:pt x="1637" y="182"/>
                    <a:pt x="1635" y="178"/>
                    <a:pt x="1635" y="171"/>
                  </a:cubicBezTo>
                  <a:close/>
                  <a:moveTo>
                    <a:pt x="1633" y="122"/>
                  </a:moveTo>
                  <a:cubicBezTo>
                    <a:pt x="1628" y="125"/>
                    <a:pt x="1618" y="128"/>
                    <a:pt x="1605" y="130"/>
                  </a:cubicBezTo>
                  <a:cubicBezTo>
                    <a:pt x="1600" y="130"/>
                    <a:pt x="1597" y="131"/>
                    <a:pt x="1594" y="131"/>
                  </a:cubicBezTo>
                  <a:cubicBezTo>
                    <a:pt x="1587" y="132"/>
                    <a:pt x="1581" y="135"/>
                    <a:pt x="1578" y="138"/>
                  </a:cubicBezTo>
                  <a:cubicBezTo>
                    <a:pt x="1575" y="142"/>
                    <a:pt x="1573" y="146"/>
                    <a:pt x="1573" y="153"/>
                  </a:cubicBezTo>
                  <a:cubicBezTo>
                    <a:pt x="1573" y="159"/>
                    <a:pt x="1575" y="164"/>
                    <a:pt x="1579" y="168"/>
                  </a:cubicBezTo>
                  <a:cubicBezTo>
                    <a:pt x="1583" y="171"/>
                    <a:pt x="1588" y="173"/>
                    <a:pt x="1595" y="173"/>
                  </a:cubicBezTo>
                  <a:cubicBezTo>
                    <a:pt x="1606" y="173"/>
                    <a:pt x="1615" y="170"/>
                    <a:pt x="1623" y="164"/>
                  </a:cubicBezTo>
                  <a:cubicBezTo>
                    <a:pt x="1630" y="158"/>
                    <a:pt x="1633" y="151"/>
                    <a:pt x="1633" y="142"/>
                  </a:cubicBezTo>
                  <a:lnTo>
                    <a:pt x="1633" y="122"/>
                  </a:lnTo>
                  <a:close/>
                  <a:moveTo>
                    <a:pt x="1707" y="59"/>
                  </a:moveTo>
                  <a:lnTo>
                    <a:pt x="1707" y="138"/>
                  </a:lnTo>
                  <a:cubicBezTo>
                    <a:pt x="1707" y="151"/>
                    <a:pt x="1709" y="159"/>
                    <a:pt x="1713" y="164"/>
                  </a:cubicBezTo>
                  <a:cubicBezTo>
                    <a:pt x="1717" y="169"/>
                    <a:pt x="1723" y="172"/>
                    <a:pt x="1732" y="172"/>
                  </a:cubicBezTo>
                  <a:cubicBezTo>
                    <a:pt x="1744" y="172"/>
                    <a:pt x="1753" y="168"/>
                    <a:pt x="1759" y="161"/>
                  </a:cubicBezTo>
                  <a:cubicBezTo>
                    <a:pt x="1766" y="153"/>
                    <a:pt x="1769" y="143"/>
                    <a:pt x="1769" y="128"/>
                  </a:cubicBezTo>
                  <a:lnTo>
                    <a:pt x="1769" y="59"/>
                  </a:lnTo>
                  <a:lnTo>
                    <a:pt x="1789" y="59"/>
                  </a:lnTo>
                  <a:lnTo>
                    <a:pt x="1789" y="188"/>
                  </a:lnTo>
                  <a:lnTo>
                    <a:pt x="1770" y="188"/>
                  </a:lnTo>
                  <a:lnTo>
                    <a:pt x="1770" y="169"/>
                  </a:lnTo>
                  <a:cubicBezTo>
                    <a:pt x="1765" y="176"/>
                    <a:pt x="1760" y="182"/>
                    <a:pt x="1753" y="185"/>
                  </a:cubicBezTo>
                  <a:cubicBezTo>
                    <a:pt x="1746" y="189"/>
                    <a:pt x="1738" y="191"/>
                    <a:pt x="1729" y="191"/>
                  </a:cubicBezTo>
                  <a:cubicBezTo>
                    <a:pt x="1720" y="191"/>
                    <a:pt x="1713" y="189"/>
                    <a:pt x="1706" y="186"/>
                  </a:cubicBezTo>
                  <a:cubicBezTo>
                    <a:pt x="1700" y="183"/>
                    <a:pt x="1695" y="179"/>
                    <a:pt x="1692" y="173"/>
                  </a:cubicBezTo>
                  <a:cubicBezTo>
                    <a:pt x="1690" y="170"/>
                    <a:pt x="1689" y="167"/>
                    <a:pt x="1688" y="162"/>
                  </a:cubicBezTo>
                  <a:cubicBezTo>
                    <a:pt x="1687" y="158"/>
                    <a:pt x="1686" y="152"/>
                    <a:pt x="1686" y="142"/>
                  </a:cubicBezTo>
                  <a:lnTo>
                    <a:pt x="1686" y="136"/>
                  </a:lnTo>
                  <a:lnTo>
                    <a:pt x="1686" y="59"/>
                  </a:lnTo>
                  <a:lnTo>
                    <a:pt x="1707" y="59"/>
                  </a:lnTo>
                  <a:close/>
                  <a:moveTo>
                    <a:pt x="1722" y="42"/>
                  </a:moveTo>
                  <a:lnTo>
                    <a:pt x="1745" y="0"/>
                  </a:lnTo>
                  <a:lnTo>
                    <a:pt x="1768" y="0"/>
                  </a:lnTo>
                  <a:lnTo>
                    <a:pt x="1736" y="42"/>
                  </a:lnTo>
                  <a:lnTo>
                    <a:pt x="1722" y="42"/>
                  </a:lnTo>
                  <a:close/>
                  <a:moveTo>
                    <a:pt x="1909" y="123"/>
                  </a:moveTo>
                  <a:cubicBezTo>
                    <a:pt x="1909" y="107"/>
                    <a:pt x="1906" y="95"/>
                    <a:pt x="1900" y="87"/>
                  </a:cubicBezTo>
                  <a:cubicBezTo>
                    <a:pt x="1894" y="78"/>
                    <a:pt x="1885" y="74"/>
                    <a:pt x="1872" y="74"/>
                  </a:cubicBezTo>
                  <a:cubicBezTo>
                    <a:pt x="1861" y="74"/>
                    <a:pt x="1852" y="79"/>
                    <a:pt x="1845" y="88"/>
                  </a:cubicBezTo>
                  <a:cubicBezTo>
                    <a:pt x="1839" y="97"/>
                    <a:pt x="1836" y="109"/>
                    <a:pt x="1836" y="125"/>
                  </a:cubicBezTo>
                  <a:cubicBezTo>
                    <a:pt x="1836" y="140"/>
                    <a:pt x="1839" y="151"/>
                    <a:pt x="1846" y="160"/>
                  </a:cubicBezTo>
                  <a:cubicBezTo>
                    <a:pt x="1852" y="168"/>
                    <a:pt x="1861" y="173"/>
                    <a:pt x="1873" y="173"/>
                  </a:cubicBezTo>
                  <a:cubicBezTo>
                    <a:pt x="1884" y="173"/>
                    <a:pt x="1893" y="168"/>
                    <a:pt x="1900" y="160"/>
                  </a:cubicBezTo>
                  <a:cubicBezTo>
                    <a:pt x="1906" y="151"/>
                    <a:pt x="1909" y="139"/>
                    <a:pt x="1909" y="123"/>
                  </a:cubicBezTo>
                  <a:close/>
                  <a:moveTo>
                    <a:pt x="1928" y="11"/>
                  </a:moveTo>
                  <a:lnTo>
                    <a:pt x="1928" y="188"/>
                  </a:lnTo>
                  <a:lnTo>
                    <a:pt x="1908" y="188"/>
                  </a:lnTo>
                  <a:lnTo>
                    <a:pt x="1908" y="172"/>
                  </a:lnTo>
                  <a:cubicBezTo>
                    <a:pt x="1903" y="178"/>
                    <a:pt x="1897" y="183"/>
                    <a:pt x="1890" y="187"/>
                  </a:cubicBezTo>
                  <a:cubicBezTo>
                    <a:pt x="1884" y="190"/>
                    <a:pt x="1876" y="192"/>
                    <a:pt x="1868" y="192"/>
                  </a:cubicBezTo>
                  <a:cubicBezTo>
                    <a:pt x="1852" y="192"/>
                    <a:pt x="1839" y="186"/>
                    <a:pt x="1829" y="173"/>
                  </a:cubicBezTo>
                  <a:cubicBezTo>
                    <a:pt x="1819" y="161"/>
                    <a:pt x="1814" y="145"/>
                    <a:pt x="1814" y="124"/>
                  </a:cubicBezTo>
                  <a:cubicBezTo>
                    <a:pt x="1814" y="103"/>
                    <a:pt x="1819" y="86"/>
                    <a:pt x="1829" y="74"/>
                  </a:cubicBezTo>
                  <a:cubicBezTo>
                    <a:pt x="1839" y="61"/>
                    <a:pt x="1852" y="55"/>
                    <a:pt x="1868" y="55"/>
                  </a:cubicBezTo>
                  <a:cubicBezTo>
                    <a:pt x="1877" y="55"/>
                    <a:pt x="1885" y="57"/>
                    <a:pt x="1891" y="60"/>
                  </a:cubicBezTo>
                  <a:cubicBezTo>
                    <a:pt x="1898" y="63"/>
                    <a:pt x="1904" y="68"/>
                    <a:pt x="1908" y="75"/>
                  </a:cubicBezTo>
                  <a:lnTo>
                    <a:pt x="1908" y="11"/>
                  </a:lnTo>
                  <a:lnTo>
                    <a:pt x="1928" y="11"/>
                  </a:lnTo>
                  <a:close/>
                  <a:moveTo>
                    <a:pt x="1976" y="112"/>
                  </a:moveTo>
                  <a:lnTo>
                    <a:pt x="2044" y="112"/>
                  </a:lnTo>
                  <a:cubicBezTo>
                    <a:pt x="2044" y="100"/>
                    <a:pt x="2041" y="90"/>
                    <a:pt x="2035" y="84"/>
                  </a:cubicBezTo>
                  <a:cubicBezTo>
                    <a:pt x="2030" y="77"/>
                    <a:pt x="2021" y="74"/>
                    <a:pt x="2011" y="74"/>
                  </a:cubicBezTo>
                  <a:cubicBezTo>
                    <a:pt x="2001" y="74"/>
                    <a:pt x="1993" y="77"/>
                    <a:pt x="1987" y="84"/>
                  </a:cubicBezTo>
                  <a:cubicBezTo>
                    <a:pt x="1981" y="90"/>
                    <a:pt x="1977" y="100"/>
                    <a:pt x="1976" y="112"/>
                  </a:cubicBezTo>
                  <a:close/>
                  <a:moveTo>
                    <a:pt x="2044" y="146"/>
                  </a:moveTo>
                  <a:lnTo>
                    <a:pt x="2064" y="146"/>
                  </a:lnTo>
                  <a:cubicBezTo>
                    <a:pt x="2062" y="160"/>
                    <a:pt x="2056" y="172"/>
                    <a:pt x="2046" y="180"/>
                  </a:cubicBezTo>
                  <a:cubicBezTo>
                    <a:pt x="2037" y="188"/>
                    <a:pt x="2025" y="192"/>
                    <a:pt x="2010" y="192"/>
                  </a:cubicBezTo>
                  <a:cubicBezTo>
                    <a:pt x="1993" y="192"/>
                    <a:pt x="1980" y="186"/>
                    <a:pt x="1970" y="174"/>
                  </a:cubicBezTo>
                  <a:cubicBezTo>
                    <a:pt x="1960" y="162"/>
                    <a:pt x="1955" y="146"/>
                    <a:pt x="1955" y="125"/>
                  </a:cubicBezTo>
                  <a:cubicBezTo>
                    <a:pt x="1955" y="103"/>
                    <a:pt x="1960" y="86"/>
                    <a:pt x="1970" y="73"/>
                  </a:cubicBezTo>
                  <a:cubicBezTo>
                    <a:pt x="1979" y="61"/>
                    <a:pt x="1993" y="55"/>
                    <a:pt x="2010" y="55"/>
                  </a:cubicBezTo>
                  <a:cubicBezTo>
                    <a:pt x="2028" y="55"/>
                    <a:pt x="2042" y="61"/>
                    <a:pt x="2051" y="72"/>
                  </a:cubicBezTo>
                  <a:cubicBezTo>
                    <a:pt x="2061" y="83"/>
                    <a:pt x="2066" y="99"/>
                    <a:pt x="2066" y="120"/>
                  </a:cubicBezTo>
                  <a:cubicBezTo>
                    <a:pt x="2066" y="123"/>
                    <a:pt x="2066" y="125"/>
                    <a:pt x="2066" y="126"/>
                  </a:cubicBezTo>
                  <a:cubicBezTo>
                    <a:pt x="2066" y="127"/>
                    <a:pt x="2066" y="129"/>
                    <a:pt x="2065" y="130"/>
                  </a:cubicBezTo>
                  <a:lnTo>
                    <a:pt x="1977" y="130"/>
                  </a:lnTo>
                  <a:cubicBezTo>
                    <a:pt x="1977" y="143"/>
                    <a:pt x="1980" y="154"/>
                    <a:pt x="1986" y="161"/>
                  </a:cubicBezTo>
                  <a:cubicBezTo>
                    <a:pt x="1992" y="169"/>
                    <a:pt x="2001" y="172"/>
                    <a:pt x="2012" y="172"/>
                  </a:cubicBezTo>
                  <a:cubicBezTo>
                    <a:pt x="2021" y="172"/>
                    <a:pt x="2028" y="170"/>
                    <a:pt x="2033" y="165"/>
                  </a:cubicBezTo>
                  <a:cubicBezTo>
                    <a:pt x="2038" y="161"/>
                    <a:pt x="2042" y="155"/>
                    <a:pt x="204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sp>
        <p:nvSpPr>
          <p:cNvPr id="2" name="CaixaDeTexto 1"/>
          <p:cNvSpPr txBox="1"/>
          <p:nvPr userDrawn="1"/>
        </p:nvSpPr>
        <p:spPr>
          <a:xfrm>
            <a:off x="7300192" y="5945408"/>
            <a:ext cx="4859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  <a:latin typeface="+mn-lt"/>
              </a:rPr>
              <a:t>portaldeboaspraticas.iff.fiocruz.br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7" t="35961" r="54233" b="50048"/>
          <a:stretch/>
        </p:blipFill>
        <p:spPr bwMode="auto">
          <a:xfrm>
            <a:off x="6528413" y="655220"/>
            <a:ext cx="1851540" cy="117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aixaDeTexto 17"/>
          <p:cNvSpPr txBox="1"/>
          <p:nvPr userDrawn="1"/>
        </p:nvSpPr>
        <p:spPr>
          <a:xfrm>
            <a:off x="7901910" y="893291"/>
            <a:ext cx="4210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0" dirty="0">
                <a:solidFill>
                  <a:schemeClr val="bg1"/>
                </a:solidFill>
              </a:rPr>
              <a:t>ATENÇÃO</a:t>
            </a:r>
            <a:r>
              <a:rPr lang="pt-BR" sz="2400" b="0" baseline="0" dirty="0">
                <a:solidFill>
                  <a:schemeClr val="bg1"/>
                </a:solidFill>
              </a:rPr>
              <a:t> AO </a:t>
            </a:r>
          </a:p>
          <a:p>
            <a:r>
              <a:rPr lang="pt-BR" sz="2400" b="0" baseline="0" dirty="0">
                <a:solidFill>
                  <a:schemeClr val="bg1"/>
                </a:solidFill>
              </a:rPr>
              <a:t>RECÉM-NASCIDO</a:t>
            </a:r>
            <a:endParaRPr lang="pt-BR" sz="2400" b="0" dirty="0">
              <a:solidFill>
                <a:schemeClr val="bg1"/>
              </a:solidFill>
            </a:endParaRPr>
          </a:p>
        </p:txBody>
      </p:sp>
      <p:sp>
        <p:nvSpPr>
          <p:cNvPr id="41" name="Título 1"/>
          <p:cNvSpPr>
            <a:spLocks noGrp="1"/>
          </p:cNvSpPr>
          <p:nvPr>
            <p:ph type="title" hasCustomPrompt="1"/>
          </p:nvPr>
        </p:nvSpPr>
        <p:spPr>
          <a:xfrm>
            <a:off x="0" y="2494175"/>
            <a:ext cx="12192000" cy="2569143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353859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12"/>
          <p:cNvSpPr>
            <a:spLocks/>
          </p:cNvSpPr>
          <p:nvPr userDrawn="1"/>
        </p:nvSpPr>
        <p:spPr bwMode="auto">
          <a:xfrm>
            <a:off x="0" y="0"/>
            <a:ext cx="12192000" cy="1041400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rgbClr val="00AF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41621" y="260167"/>
            <a:ext cx="2563550" cy="575658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28" name="Freeform 27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9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pic>
        <p:nvPicPr>
          <p:cNvPr id="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53" t="35961" r="56803" b="50048"/>
          <a:stretch/>
        </p:blipFill>
        <p:spPr bwMode="auto">
          <a:xfrm>
            <a:off x="11218462" y="128604"/>
            <a:ext cx="750627" cy="7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aixaDeTexto 1"/>
          <p:cNvSpPr txBox="1"/>
          <p:nvPr userDrawn="1"/>
        </p:nvSpPr>
        <p:spPr>
          <a:xfrm>
            <a:off x="3600450" y="145867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bg1"/>
                </a:solidFill>
                <a:latin typeface="+mn-lt"/>
              </a:rPr>
              <a:t>DOR EM RECÉM-NASCIDOS</a:t>
            </a:r>
            <a:r>
              <a:rPr lang="pt-BR" sz="4000" dirty="0"/>
              <a:t/>
            </a:r>
            <a:br>
              <a:rPr lang="pt-BR" sz="4000" dirty="0"/>
            </a:br>
            <a:r>
              <a:rPr lang="pt-BR" sz="2400" b="1" dirty="0">
                <a:solidFill>
                  <a:schemeClr val="bg1"/>
                </a:solidFill>
                <a:latin typeface="+mn-lt"/>
              </a:rPr>
              <a:t>COMO AVALIAR, PREVENIR E TRATAR</a:t>
            </a:r>
            <a:endParaRPr lang="pt-BR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Freeform 12"/>
          <p:cNvSpPr>
            <a:spLocks/>
          </p:cNvSpPr>
          <p:nvPr userDrawn="1"/>
        </p:nvSpPr>
        <p:spPr bwMode="auto">
          <a:xfrm flipH="1" flipV="1">
            <a:off x="8591550" y="6462353"/>
            <a:ext cx="3600450" cy="409295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CaixaDeTexto 7"/>
          <p:cNvSpPr txBox="1"/>
          <p:nvPr userDrawn="1"/>
        </p:nvSpPr>
        <p:spPr>
          <a:xfrm>
            <a:off x="8591551" y="6490211"/>
            <a:ext cx="3600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8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portaldeboaspraticas.iff.fiocruz.br</a:t>
            </a:r>
          </a:p>
        </p:txBody>
      </p:sp>
    </p:spTree>
    <p:extLst>
      <p:ext uri="{BB962C8B-B14F-4D97-AF65-F5344CB8AC3E}">
        <p14:creationId xmlns:p14="http://schemas.microsoft.com/office/powerpoint/2010/main" val="953729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uas Partes de Conteúdo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2"/>
          <p:cNvSpPr>
            <a:spLocks/>
          </p:cNvSpPr>
          <p:nvPr userDrawn="1"/>
        </p:nvSpPr>
        <p:spPr bwMode="auto">
          <a:xfrm>
            <a:off x="0" y="0"/>
            <a:ext cx="12192000" cy="1041400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rgbClr val="00AF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grpSp>
        <p:nvGrpSpPr>
          <p:cNvPr id="19" name="Group 26"/>
          <p:cNvGrpSpPr/>
          <p:nvPr userDrawn="1"/>
        </p:nvGrpSpPr>
        <p:grpSpPr>
          <a:xfrm>
            <a:off x="341621" y="260167"/>
            <a:ext cx="2563550" cy="575658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20" name="Freeform 27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21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pic>
        <p:nvPicPr>
          <p:cNvPr id="22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53" t="35961" r="56803" b="50048"/>
          <a:stretch/>
        </p:blipFill>
        <p:spPr bwMode="auto">
          <a:xfrm>
            <a:off x="11218462" y="128604"/>
            <a:ext cx="750627" cy="75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Seta para a direita 27"/>
          <p:cNvSpPr/>
          <p:nvPr userDrawn="1"/>
        </p:nvSpPr>
        <p:spPr>
          <a:xfrm>
            <a:off x="0" y="1041400"/>
            <a:ext cx="2170406" cy="4788848"/>
          </a:xfrm>
          <a:prstGeom prst="rightArrow">
            <a:avLst>
              <a:gd name="adj1" fmla="val 49091"/>
              <a:gd name="adj2" fmla="val 99372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ubtítulo 2">
            <a:extLst>
              <a:ext uri="{FF2B5EF4-FFF2-40B4-BE49-F238E27FC236}">
                <a16:creationId xmlns="" xmlns:a16="http://schemas.microsoft.com/office/drawing/2014/main" id="{8DECDF61-2AEF-4352-9B1E-4612E88EDE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8351" y="1239838"/>
            <a:ext cx="9415424" cy="439896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pt-BR" sz="3600" b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ea typeface="+mj-ea"/>
                <a:cs typeface="+mj-cs"/>
              </a:defRPr>
            </a:lvl1pPr>
          </a:lstStyle>
          <a:p>
            <a:pPr lvl="0">
              <a:spcBef>
                <a:spcPct val="0"/>
              </a:spcBef>
              <a:buNone/>
            </a:pPr>
            <a:r>
              <a:rPr lang="pt-BR" dirty="0"/>
              <a:t>Clique para editar o estilo do subtítulo Mestre</a:t>
            </a:r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3600450" y="145867"/>
            <a:ext cx="7162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bg1"/>
                </a:solidFill>
                <a:latin typeface="+mn-lt"/>
              </a:rPr>
              <a:t>DOR EM RECÉM-NASCIDOS</a:t>
            </a:r>
            <a:r>
              <a:rPr lang="pt-BR" sz="4000" dirty="0"/>
              <a:t/>
            </a:r>
            <a:br>
              <a:rPr lang="pt-BR" sz="4000" dirty="0"/>
            </a:br>
            <a:r>
              <a:rPr lang="pt-BR" sz="2400" b="1" dirty="0">
                <a:solidFill>
                  <a:schemeClr val="bg1"/>
                </a:solidFill>
                <a:latin typeface="+mn-lt"/>
              </a:rPr>
              <a:t>COMO AVALIAR, PREVENIR E TRATAR</a:t>
            </a:r>
            <a:endParaRPr lang="pt-BR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Freeform 12"/>
          <p:cNvSpPr>
            <a:spLocks/>
          </p:cNvSpPr>
          <p:nvPr userDrawn="1"/>
        </p:nvSpPr>
        <p:spPr bwMode="auto">
          <a:xfrm flipH="1" flipV="1">
            <a:off x="8591550" y="6462353"/>
            <a:ext cx="3600450" cy="409295"/>
          </a:xfrm>
          <a:custGeom>
            <a:avLst/>
            <a:gdLst>
              <a:gd name="T0" fmla="*/ 0 w 29156"/>
              <a:gd name="T1" fmla="*/ 0 h 2714"/>
              <a:gd name="T2" fmla="*/ 29156 w 29156"/>
              <a:gd name="T3" fmla="*/ 0 h 2714"/>
              <a:gd name="T4" fmla="*/ 29156 w 29156"/>
              <a:gd name="T5" fmla="*/ 1714 h 2714"/>
              <a:gd name="T6" fmla="*/ 28156 w 29156"/>
              <a:gd name="T7" fmla="*/ 2714 h 2714"/>
              <a:gd name="T8" fmla="*/ 0 w 29156"/>
              <a:gd name="T9" fmla="*/ 2714 h 2714"/>
              <a:gd name="T10" fmla="*/ 0 w 29156"/>
              <a:gd name="T11" fmla="*/ 0 h 2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156" h="2714">
                <a:moveTo>
                  <a:pt x="0" y="0"/>
                </a:moveTo>
                <a:lnTo>
                  <a:pt x="29156" y="0"/>
                </a:lnTo>
                <a:lnTo>
                  <a:pt x="29156" y="1714"/>
                </a:lnTo>
                <a:cubicBezTo>
                  <a:pt x="29156" y="2264"/>
                  <a:pt x="28706" y="2714"/>
                  <a:pt x="28156" y="2714"/>
                </a:cubicBezTo>
                <a:lnTo>
                  <a:pt x="0" y="2714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6" name="CaixaDeTexto 15"/>
          <p:cNvSpPr txBox="1"/>
          <p:nvPr userDrawn="1"/>
        </p:nvSpPr>
        <p:spPr>
          <a:xfrm>
            <a:off x="8591551" y="6490211"/>
            <a:ext cx="3600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portaldeboaspraticas.iff.fiocruz.br</a:t>
            </a:r>
          </a:p>
        </p:txBody>
      </p:sp>
    </p:spTree>
    <p:extLst>
      <p:ext uri="{BB962C8B-B14F-4D97-AF65-F5344CB8AC3E}">
        <p14:creationId xmlns:p14="http://schemas.microsoft.com/office/powerpoint/2010/main" val="1884466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410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A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74" name="Group 4096"/>
          <p:cNvGrpSpPr/>
          <p:nvPr userDrawn="1"/>
        </p:nvGrpSpPr>
        <p:grpSpPr>
          <a:xfrm>
            <a:off x="1931393" y="805349"/>
            <a:ext cx="4092266" cy="918939"/>
            <a:chOff x="609601" y="466726"/>
            <a:chExt cx="6956425" cy="1562100"/>
          </a:xfrm>
          <a:solidFill>
            <a:schemeClr val="bg1"/>
          </a:solidFill>
        </p:grpSpPr>
        <p:sp>
          <p:nvSpPr>
            <p:cNvPr id="75" name="Freeform 30"/>
            <p:cNvSpPr>
              <a:spLocks noEditPoints="1"/>
            </p:cNvSpPr>
            <p:nvPr userDrawn="1"/>
          </p:nvSpPr>
          <p:spPr bwMode="auto">
            <a:xfrm>
              <a:off x="609601" y="466726"/>
              <a:ext cx="6751638" cy="1003300"/>
            </a:xfrm>
            <a:custGeom>
              <a:avLst/>
              <a:gdLst>
                <a:gd name="T0" fmla="*/ 1192 w 17610"/>
                <a:gd name="T1" fmla="*/ 645 h 2615"/>
                <a:gd name="T2" fmla="*/ 1127 w 17610"/>
                <a:gd name="T3" fmla="*/ 247 h 2615"/>
                <a:gd name="T4" fmla="*/ 1748 w 17610"/>
                <a:gd name="T5" fmla="*/ 455 h 2615"/>
                <a:gd name="T6" fmla="*/ 2104 w 17610"/>
                <a:gd name="T7" fmla="*/ 757 h 2615"/>
                <a:gd name="T8" fmla="*/ 2381 w 17610"/>
                <a:gd name="T9" fmla="*/ 511 h 2615"/>
                <a:gd name="T10" fmla="*/ 2942 w 17610"/>
                <a:gd name="T11" fmla="*/ 195 h 2615"/>
                <a:gd name="T12" fmla="*/ 3509 w 17610"/>
                <a:gd name="T13" fmla="*/ 1064 h 2615"/>
                <a:gd name="T14" fmla="*/ 3743 w 17610"/>
                <a:gd name="T15" fmla="*/ 1045 h 2615"/>
                <a:gd name="T16" fmla="*/ 3582 w 17610"/>
                <a:gd name="T17" fmla="*/ 455 h 2615"/>
                <a:gd name="T18" fmla="*/ 4104 w 17610"/>
                <a:gd name="T19" fmla="*/ 1096 h 2615"/>
                <a:gd name="T20" fmla="*/ 4378 w 17610"/>
                <a:gd name="T21" fmla="*/ 1051 h 2615"/>
                <a:gd name="T22" fmla="*/ 4898 w 17610"/>
                <a:gd name="T23" fmla="*/ 757 h 2615"/>
                <a:gd name="T24" fmla="*/ 5243 w 17610"/>
                <a:gd name="T25" fmla="*/ 391 h 2615"/>
                <a:gd name="T26" fmla="*/ 5750 w 17610"/>
                <a:gd name="T27" fmla="*/ 691 h 2615"/>
                <a:gd name="T28" fmla="*/ 6274 w 17610"/>
                <a:gd name="T29" fmla="*/ 779 h 2615"/>
                <a:gd name="T30" fmla="*/ 7418 w 17610"/>
                <a:gd name="T31" fmla="*/ 842 h 2615"/>
                <a:gd name="T32" fmla="*/ 6938 w 17610"/>
                <a:gd name="T33" fmla="*/ 551 h 2615"/>
                <a:gd name="T34" fmla="*/ 7545 w 17610"/>
                <a:gd name="T35" fmla="*/ 847 h 2615"/>
                <a:gd name="T36" fmla="*/ 8017 w 17610"/>
                <a:gd name="T37" fmla="*/ 455 h 2615"/>
                <a:gd name="T38" fmla="*/ 8373 w 17610"/>
                <a:gd name="T39" fmla="*/ 757 h 2615"/>
                <a:gd name="T40" fmla="*/ 9003 w 17610"/>
                <a:gd name="T41" fmla="*/ 1142 h 2615"/>
                <a:gd name="T42" fmla="*/ 8941 w 17610"/>
                <a:gd name="T43" fmla="*/ 494 h 2615"/>
                <a:gd name="T44" fmla="*/ 9525 w 17610"/>
                <a:gd name="T45" fmla="*/ 1158 h 2615"/>
                <a:gd name="T46" fmla="*/ 9341 w 17610"/>
                <a:gd name="T47" fmla="*/ 417 h 2615"/>
                <a:gd name="T48" fmla="*/ 9804 w 17610"/>
                <a:gd name="T49" fmla="*/ 935 h 2615"/>
                <a:gd name="T50" fmla="*/ 11002 w 17610"/>
                <a:gd name="T51" fmla="*/ 485 h 2615"/>
                <a:gd name="T52" fmla="*/ 10884 w 17610"/>
                <a:gd name="T53" fmla="*/ 442 h 2615"/>
                <a:gd name="T54" fmla="*/ 11316 w 17610"/>
                <a:gd name="T55" fmla="*/ 541 h 2615"/>
                <a:gd name="T56" fmla="*/ 11869 w 17610"/>
                <a:gd name="T57" fmla="*/ 272 h 2615"/>
                <a:gd name="T58" fmla="*/ 11765 w 17610"/>
                <a:gd name="T59" fmla="*/ 1032 h 2615"/>
                <a:gd name="T60" fmla="*/ 12095 w 17610"/>
                <a:gd name="T61" fmla="*/ 682 h 2615"/>
                <a:gd name="T62" fmla="*/ 12211 w 17610"/>
                <a:gd name="T63" fmla="*/ 1142 h 2615"/>
                <a:gd name="T64" fmla="*/ 12562 w 17610"/>
                <a:gd name="T65" fmla="*/ 373 h 2615"/>
                <a:gd name="T66" fmla="*/ 13048 w 17610"/>
                <a:gd name="T67" fmla="*/ 1142 h 2615"/>
                <a:gd name="T68" fmla="*/ 13232 w 17610"/>
                <a:gd name="T69" fmla="*/ 760 h 2615"/>
                <a:gd name="T70" fmla="*/ 13779 w 17610"/>
                <a:gd name="T71" fmla="*/ 1009 h 2615"/>
                <a:gd name="T72" fmla="*/ 14068 w 17610"/>
                <a:gd name="T73" fmla="*/ 1032 h 2615"/>
                <a:gd name="T74" fmla="*/ 14398 w 17610"/>
                <a:gd name="T75" fmla="*/ 682 h 2615"/>
                <a:gd name="T76" fmla="*/ 14513 w 17610"/>
                <a:gd name="T77" fmla="*/ 1142 h 2615"/>
                <a:gd name="T78" fmla="*/ 14731 w 17610"/>
                <a:gd name="T79" fmla="*/ 691 h 2615"/>
                <a:gd name="T80" fmla="*/ 15010 w 17610"/>
                <a:gd name="T81" fmla="*/ 706 h 2615"/>
                <a:gd name="T82" fmla="*/ 16066 w 17610"/>
                <a:gd name="T83" fmla="*/ 1158 h 2615"/>
                <a:gd name="T84" fmla="*/ 16070 w 17610"/>
                <a:gd name="T85" fmla="*/ 1057 h 2615"/>
                <a:gd name="T86" fmla="*/ 17212 w 17610"/>
                <a:gd name="T87" fmla="*/ 499 h 2615"/>
                <a:gd name="T88" fmla="*/ 16718 w 17610"/>
                <a:gd name="T89" fmla="*/ 500 h 2615"/>
                <a:gd name="T90" fmla="*/ 17015 w 17610"/>
                <a:gd name="T91" fmla="*/ 388 h 2615"/>
                <a:gd name="T92" fmla="*/ 611 w 17610"/>
                <a:gd name="T93" fmla="*/ 2299 h 2615"/>
                <a:gd name="T94" fmla="*/ 381 w 17610"/>
                <a:gd name="T95" fmla="*/ 1636 h 2615"/>
                <a:gd name="T96" fmla="*/ 37 w 17610"/>
                <a:gd name="T97" fmla="*/ 2426 h 2615"/>
                <a:gd name="T98" fmla="*/ 1371 w 17610"/>
                <a:gd name="T99" fmla="*/ 2597 h 2615"/>
                <a:gd name="T100" fmla="*/ 1308 w 17610"/>
                <a:gd name="T101" fmla="*/ 1949 h 2615"/>
                <a:gd name="T102" fmla="*/ 2216 w 17610"/>
                <a:gd name="T103" fmla="*/ 1456 h 2615"/>
                <a:gd name="T104" fmla="*/ 1871 w 17610"/>
                <a:gd name="T105" fmla="*/ 2510 h 2615"/>
                <a:gd name="T106" fmla="*/ 1949 w 17610"/>
                <a:gd name="T107" fmla="*/ 2615 h 2615"/>
                <a:gd name="T108" fmla="*/ 2637 w 17610"/>
                <a:gd name="T109" fmla="*/ 1936 h 2615"/>
                <a:gd name="T110" fmla="*/ 2399 w 17610"/>
                <a:gd name="T111" fmla="*/ 2210 h 2615"/>
                <a:gd name="T112" fmla="*/ 3726 w 17610"/>
                <a:gd name="T113" fmla="*/ 1971 h 2615"/>
                <a:gd name="T114" fmla="*/ 3813 w 17610"/>
                <a:gd name="T115" fmla="*/ 1910 h 2615"/>
                <a:gd name="T116" fmla="*/ 4889 w 17610"/>
                <a:gd name="T117" fmla="*/ 2438 h 2615"/>
                <a:gd name="T118" fmla="*/ 4947 w 17610"/>
                <a:gd name="T119" fmla="*/ 2486 h 2615"/>
                <a:gd name="T120" fmla="*/ 5062 w 17610"/>
                <a:gd name="T121" fmla="*/ 1524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10" h="2615">
                  <a:moveTo>
                    <a:pt x="748" y="1142"/>
                  </a:moveTo>
                  <a:lnTo>
                    <a:pt x="624" y="1142"/>
                  </a:lnTo>
                  <a:lnTo>
                    <a:pt x="624" y="94"/>
                  </a:lnTo>
                  <a:lnTo>
                    <a:pt x="962" y="94"/>
                  </a:lnTo>
                  <a:cubicBezTo>
                    <a:pt x="1013" y="94"/>
                    <a:pt x="1060" y="99"/>
                    <a:pt x="1101" y="110"/>
                  </a:cubicBezTo>
                  <a:cubicBezTo>
                    <a:pt x="1143" y="121"/>
                    <a:pt x="1180" y="137"/>
                    <a:pt x="1212" y="159"/>
                  </a:cubicBezTo>
                  <a:cubicBezTo>
                    <a:pt x="1244" y="181"/>
                    <a:pt x="1269" y="210"/>
                    <a:pt x="1287" y="247"/>
                  </a:cubicBezTo>
                  <a:cubicBezTo>
                    <a:pt x="1304" y="284"/>
                    <a:pt x="1314" y="327"/>
                    <a:pt x="1314" y="376"/>
                  </a:cubicBezTo>
                  <a:cubicBezTo>
                    <a:pt x="1314" y="417"/>
                    <a:pt x="1310" y="453"/>
                    <a:pt x="1302" y="485"/>
                  </a:cubicBezTo>
                  <a:cubicBezTo>
                    <a:pt x="1295" y="517"/>
                    <a:pt x="1282" y="547"/>
                    <a:pt x="1264" y="575"/>
                  </a:cubicBezTo>
                  <a:cubicBezTo>
                    <a:pt x="1245" y="603"/>
                    <a:pt x="1222" y="626"/>
                    <a:pt x="1192" y="645"/>
                  </a:cubicBezTo>
                  <a:cubicBezTo>
                    <a:pt x="1163" y="663"/>
                    <a:pt x="1125" y="678"/>
                    <a:pt x="1079" y="688"/>
                  </a:cubicBezTo>
                  <a:cubicBezTo>
                    <a:pt x="1033" y="699"/>
                    <a:pt x="980" y="704"/>
                    <a:pt x="919" y="704"/>
                  </a:cubicBezTo>
                  <a:cubicBezTo>
                    <a:pt x="871" y="704"/>
                    <a:pt x="814" y="701"/>
                    <a:pt x="748" y="695"/>
                  </a:cubicBezTo>
                  <a:lnTo>
                    <a:pt x="748" y="1142"/>
                  </a:lnTo>
                  <a:close/>
                  <a:moveTo>
                    <a:pt x="931" y="597"/>
                  </a:moveTo>
                  <a:cubicBezTo>
                    <a:pt x="977" y="597"/>
                    <a:pt x="1016" y="592"/>
                    <a:pt x="1049" y="584"/>
                  </a:cubicBezTo>
                  <a:cubicBezTo>
                    <a:pt x="1081" y="575"/>
                    <a:pt x="1106" y="564"/>
                    <a:pt x="1124" y="551"/>
                  </a:cubicBezTo>
                  <a:cubicBezTo>
                    <a:pt x="1141" y="538"/>
                    <a:pt x="1155" y="520"/>
                    <a:pt x="1165" y="499"/>
                  </a:cubicBezTo>
                  <a:cubicBezTo>
                    <a:pt x="1175" y="479"/>
                    <a:pt x="1182" y="459"/>
                    <a:pt x="1184" y="442"/>
                  </a:cubicBezTo>
                  <a:cubicBezTo>
                    <a:pt x="1186" y="424"/>
                    <a:pt x="1187" y="403"/>
                    <a:pt x="1187" y="378"/>
                  </a:cubicBezTo>
                  <a:cubicBezTo>
                    <a:pt x="1187" y="319"/>
                    <a:pt x="1167" y="275"/>
                    <a:pt x="1127" y="247"/>
                  </a:cubicBezTo>
                  <a:cubicBezTo>
                    <a:pt x="1088" y="219"/>
                    <a:pt x="1033" y="205"/>
                    <a:pt x="965" y="205"/>
                  </a:cubicBezTo>
                  <a:lnTo>
                    <a:pt x="748" y="205"/>
                  </a:lnTo>
                  <a:lnTo>
                    <a:pt x="748" y="596"/>
                  </a:lnTo>
                  <a:cubicBezTo>
                    <a:pt x="838" y="596"/>
                    <a:pt x="899" y="597"/>
                    <a:pt x="931" y="597"/>
                  </a:cubicBezTo>
                  <a:close/>
                  <a:moveTo>
                    <a:pt x="1513" y="759"/>
                  </a:moveTo>
                  <a:cubicBezTo>
                    <a:pt x="1513" y="850"/>
                    <a:pt x="1533" y="923"/>
                    <a:pt x="1574" y="978"/>
                  </a:cubicBezTo>
                  <a:cubicBezTo>
                    <a:pt x="1614" y="1033"/>
                    <a:pt x="1673" y="1061"/>
                    <a:pt x="1751" y="1061"/>
                  </a:cubicBezTo>
                  <a:cubicBezTo>
                    <a:pt x="1827" y="1061"/>
                    <a:pt x="1885" y="1033"/>
                    <a:pt x="1924" y="979"/>
                  </a:cubicBezTo>
                  <a:cubicBezTo>
                    <a:pt x="1963" y="924"/>
                    <a:pt x="1982" y="850"/>
                    <a:pt x="1982" y="758"/>
                  </a:cubicBezTo>
                  <a:cubicBezTo>
                    <a:pt x="1982" y="664"/>
                    <a:pt x="1963" y="590"/>
                    <a:pt x="1925" y="536"/>
                  </a:cubicBezTo>
                  <a:cubicBezTo>
                    <a:pt x="1886" y="482"/>
                    <a:pt x="1827" y="455"/>
                    <a:pt x="1748" y="455"/>
                  </a:cubicBezTo>
                  <a:cubicBezTo>
                    <a:pt x="1672" y="455"/>
                    <a:pt x="1613" y="483"/>
                    <a:pt x="1573" y="538"/>
                  </a:cubicBezTo>
                  <a:cubicBezTo>
                    <a:pt x="1533" y="593"/>
                    <a:pt x="1513" y="667"/>
                    <a:pt x="1513" y="759"/>
                  </a:cubicBezTo>
                  <a:close/>
                  <a:moveTo>
                    <a:pt x="2104" y="757"/>
                  </a:moveTo>
                  <a:cubicBezTo>
                    <a:pt x="2104" y="877"/>
                    <a:pt x="2072" y="973"/>
                    <a:pt x="2008" y="1047"/>
                  </a:cubicBezTo>
                  <a:cubicBezTo>
                    <a:pt x="1945" y="1121"/>
                    <a:pt x="1857" y="1158"/>
                    <a:pt x="1745" y="1158"/>
                  </a:cubicBezTo>
                  <a:cubicBezTo>
                    <a:pt x="1637" y="1158"/>
                    <a:pt x="1551" y="1121"/>
                    <a:pt x="1487" y="1046"/>
                  </a:cubicBezTo>
                  <a:cubicBezTo>
                    <a:pt x="1424" y="971"/>
                    <a:pt x="1392" y="875"/>
                    <a:pt x="1392" y="758"/>
                  </a:cubicBezTo>
                  <a:cubicBezTo>
                    <a:pt x="1392" y="639"/>
                    <a:pt x="1424" y="542"/>
                    <a:pt x="1488" y="468"/>
                  </a:cubicBezTo>
                  <a:cubicBezTo>
                    <a:pt x="1552" y="394"/>
                    <a:pt x="1640" y="357"/>
                    <a:pt x="1751" y="357"/>
                  </a:cubicBezTo>
                  <a:cubicBezTo>
                    <a:pt x="1861" y="357"/>
                    <a:pt x="1947" y="394"/>
                    <a:pt x="2010" y="468"/>
                  </a:cubicBezTo>
                  <a:cubicBezTo>
                    <a:pt x="2072" y="542"/>
                    <a:pt x="2104" y="639"/>
                    <a:pt x="2104" y="757"/>
                  </a:cubicBezTo>
                  <a:close/>
                  <a:moveTo>
                    <a:pt x="2614" y="366"/>
                  </a:moveTo>
                  <a:cubicBezTo>
                    <a:pt x="2635" y="366"/>
                    <a:pt x="2654" y="368"/>
                    <a:pt x="2671" y="371"/>
                  </a:cubicBezTo>
                  <a:lnTo>
                    <a:pt x="2667" y="479"/>
                  </a:lnTo>
                  <a:cubicBezTo>
                    <a:pt x="2645" y="475"/>
                    <a:pt x="2627" y="473"/>
                    <a:pt x="2611" y="473"/>
                  </a:cubicBezTo>
                  <a:cubicBezTo>
                    <a:pt x="2545" y="473"/>
                    <a:pt x="2492" y="496"/>
                    <a:pt x="2452" y="541"/>
                  </a:cubicBezTo>
                  <a:cubicBezTo>
                    <a:pt x="2411" y="587"/>
                    <a:pt x="2390" y="643"/>
                    <a:pt x="2390" y="710"/>
                  </a:cubicBezTo>
                  <a:lnTo>
                    <a:pt x="2390" y="1142"/>
                  </a:lnTo>
                  <a:lnTo>
                    <a:pt x="2273" y="1142"/>
                  </a:lnTo>
                  <a:cubicBezTo>
                    <a:pt x="2273" y="670"/>
                    <a:pt x="2273" y="414"/>
                    <a:pt x="2273" y="373"/>
                  </a:cubicBezTo>
                  <a:lnTo>
                    <a:pt x="2370" y="373"/>
                  </a:lnTo>
                  <a:lnTo>
                    <a:pt x="2381" y="511"/>
                  </a:lnTo>
                  <a:cubicBezTo>
                    <a:pt x="2408" y="468"/>
                    <a:pt x="2442" y="433"/>
                    <a:pt x="2483" y="406"/>
                  </a:cubicBezTo>
                  <a:cubicBezTo>
                    <a:pt x="2524" y="380"/>
                    <a:pt x="2567" y="366"/>
                    <a:pt x="2614" y="366"/>
                  </a:cubicBezTo>
                  <a:close/>
                  <a:moveTo>
                    <a:pt x="3037" y="1156"/>
                  </a:moveTo>
                  <a:cubicBezTo>
                    <a:pt x="2961" y="1156"/>
                    <a:pt x="2908" y="1137"/>
                    <a:pt x="2876" y="1101"/>
                  </a:cubicBezTo>
                  <a:cubicBezTo>
                    <a:pt x="2844" y="1064"/>
                    <a:pt x="2827" y="1004"/>
                    <a:pt x="2826" y="922"/>
                  </a:cubicBezTo>
                  <a:lnTo>
                    <a:pt x="2826" y="460"/>
                  </a:lnTo>
                  <a:lnTo>
                    <a:pt x="2711" y="460"/>
                  </a:lnTo>
                  <a:lnTo>
                    <a:pt x="2716" y="383"/>
                  </a:lnTo>
                  <a:lnTo>
                    <a:pt x="2825" y="373"/>
                  </a:lnTo>
                  <a:lnTo>
                    <a:pt x="2865" y="198"/>
                  </a:lnTo>
                  <a:lnTo>
                    <a:pt x="2942" y="195"/>
                  </a:lnTo>
                  <a:lnTo>
                    <a:pt x="2942" y="373"/>
                  </a:lnTo>
                  <a:lnTo>
                    <a:pt x="3156" y="373"/>
                  </a:lnTo>
                  <a:lnTo>
                    <a:pt x="3156" y="460"/>
                  </a:lnTo>
                  <a:lnTo>
                    <a:pt x="2942" y="460"/>
                  </a:lnTo>
                  <a:lnTo>
                    <a:pt x="2942" y="901"/>
                  </a:lnTo>
                  <a:cubicBezTo>
                    <a:pt x="2942" y="959"/>
                    <a:pt x="2951" y="1000"/>
                    <a:pt x="2968" y="1024"/>
                  </a:cubicBezTo>
                  <a:cubicBezTo>
                    <a:pt x="2986" y="1048"/>
                    <a:pt x="3016" y="1060"/>
                    <a:pt x="3059" y="1060"/>
                  </a:cubicBezTo>
                  <a:cubicBezTo>
                    <a:pt x="3075" y="1060"/>
                    <a:pt x="3108" y="1056"/>
                    <a:pt x="3160" y="1049"/>
                  </a:cubicBezTo>
                  <a:lnTo>
                    <a:pt x="3165" y="1141"/>
                  </a:lnTo>
                  <a:cubicBezTo>
                    <a:pt x="3109" y="1151"/>
                    <a:pt x="3066" y="1156"/>
                    <a:pt x="3037" y="1156"/>
                  </a:cubicBezTo>
                  <a:close/>
                  <a:moveTo>
                    <a:pt x="3509" y="1064"/>
                  </a:moveTo>
                  <a:cubicBezTo>
                    <a:pt x="3565" y="1064"/>
                    <a:pt x="3614" y="1048"/>
                    <a:pt x="3656" y="1018"/>
                  </a:cubicBezTo>
                  <a:cubicBezTo>
                    <a:pt x="3698" y="987"/>
                    <a:pt x="3725" y="946"/>
                    <a:pt x="3738" y="894"/>
                  </a:cubicBezTo>
                  <a:lnTo>
                    <a:pt x="3738" y="764"/>
                  </a:lnTo>
                  <a:cubicBezTo>
                    <a:pt x="3735" y="764"/>
                    <a:pt x="3721" y="766"/>
                    <a:pt x="3695" y="768"/>
                  </a:cubicBezTo>
                  <a:cubicBezTo>
                    <a:pt x="3669" y="770"/>
                    <a:pt x="3652" y="772"/>
                    <a:pt x="3644" y="772"/>
                  </a:cubicBezTo>
                  <a:cubicBezTo>
                    <a:pt x="3543" y="781"/>
                    <a:pt x="3472" y="798"/>
                    <a:pt x="3432" y="822"/>
                  </a:cubicBezTo>
                  <a:cubicBezTo>
                    <a:pt x="3392" y="846"/>
                    <a:pt x="3372" y="885"/>
                    <a:pt x="3372" y="939"/>
                  </a:cubicBezTo>
                  <a:cubicBezTo>
                    <a:pt x="3372" y="980"/>
                    <a:pt x="3385" y="1011"/>
                    <a:pt x="3409" y="1032"/>
                  </a:cubicBezTo>
                  <a:cubicBezTo>
                    <a:pt x="3433" y="1053"/>
                    <a:pt x="3467" y="1064"/>
                    <a:pt x="3509" y="1064"/>
                  </a:cubicBezTo>
                  <a:close/>
                  <a:moveTo>
                    <a:pt x="3763" y="1142"/>
                  </a:moveTo>
                  <a:cubicBezTo>
                    <a:pt x="3756" y="1112"/>
                    <a:pt x="3750" y="1080"/>
                    <a:pt x="3743" y="1045"/>
                  </a:cubicBezTo>
                  <a:cubicBezTo>
                    <a:pt x="3700" y="1088"/>
                    <a:pt x="3661" y="1117"/>
                    <a:pt x="3623" y="1134"/>
                  </a:cubicBezTo>
                  <a:cubicBezTo>
                    <a:pt x="3586" y="1150"/>
                    <a:pt x="3542" y="1158"/>
                    <a:pt x="3491" y="1158"/>
                  </a:cubicBezTo>
                  <a:cubicBezTo>
                    <a:pt x="3420" y="1158"/>
                    <a:pt x="3362" y="1139"/>
                    <a:pt x="3318" y="1102"/>
                  </a:cubicBezTo>
                  <a:cubicBezTo>
                    <a:pt x="3275" y="1064"/>
                    <a:pt x="3253" y="1010"/>
                    <a:pt x="3253" y="939"/>
                  </a:cubicBezTo>
                  <a:cubicBezTo>
                    <a:pt x="3253" y="861"/>
                    <a:pt x="3282" y="803"/>
                    <a:pt x="3342" y="765"/>
                  </a:cubicBezTo>
                  <a:cubicBezTo>
                    <a:pt x="3402" y="727"/>
                    <a:pt x="3487" y="704"/>
                    <a:pt x="3600" y="694"/>
                  </a:cubicBezTo>
                  <a:cubicBezTo>
                    <a:pt x="3615" y="693"/>
                    <a:pt x="3638" y="691"/>
                    <a:pt x="3669" y="688"/>
                  </a:cubicBezTo>
                  <a:cubicBezTo>
                    <a:pt x="3700" y="686"/>
                    <a:pt x="3723" y="684"/>
                    <a:pt x="3739" y="682"/>
                  </a:cubicBezTo>
                  <a:lnTo>
                    <a:pt x="3739" y="614"/>
                  </a:lnTo>
                  <a:cubicBezTo>
                    <a:pt x="3739" y="560"/>
                    <a:pt x="3726" y="520"/>
                    <a:pt x="3701" y="494"/>
                  </a:cubicBezTo>
                  <a:cubicBezTo>
                    <a:pt x="3676" y="468"/>
                    <a:pt x="3636" y="455"/>
                    <a:pt x="3582" y="455"/>
                  </a:cubicBezTo>
                  <a:cubicBezTo>
                    <a:pt x="3506" y="455"/>
                    <a:pt x="3430" y="473"/>
                    <a:pt x="3353" y="511"/>
                  </a:cubicBezTo>
                  <a:cubicBezTo>
                    <a:pt x="3351" y="505"/>
                    <a:pt x="3344" y="489"/>
                    <a:pt x="3335" y="462"/>
                  </a:cubicBezTo>
                  <a:cubicBezTo>
                    <a:pt x="3325" y="435"/>
                    <a:pt x="3320" y="421"/>
                    <a:pt x="3319" y="420"/>
                  </a:cubicBezTo>
                  <a:cubicBezTo>
                    <a:pt x="3353" y="401"/>
                    <a:pt x="3394" y="386"/>
                    <a:pt x="3441" y="375"/>
                  </a:cubicBezTo>
                  <a:cubicBezTo>
                    <a:pt x="3488" y="363"/>
                    <a:pt x="3535" y="357"/>
                    <a:pt x="3584" y="357"/>
                  </a:cubicBezTo>
                  <a:cubicBezTo>
                    <a:pt x="3680" y="357"/>
                    <a:pt x="3749" y="378"/>
                    <a:pt x="3791" y="420"/>
                  </a:cubicBezTo>
                  <a:cubicBezTo>
                    <a:pt x="3833" y="462"/>
                    <a:pt x="3854" y="533"/>
                    <a:pt x="3854" y="633"/>
                  </a:cubicBezTo>
                  <a:lnTo>
                    <a:pt x="3854" y="1142"/>
                  </a:lnTo>
                  <a:lnTo>
                    <a:pt x="3763" y="1142"/>
                  </a:lnTo>
                  <a:close/>
                  <a:moveTo>
                    <a:pt x="4263" y="1156"/>
                  </a:moveTo>
                  <a:cubicBezTo>
                    <a:pt x="4188" y="1156"/>
                    <a:pt x="4135" y="1136"/>
                    <a:pt x="4104" y="1096"/>
                  </a:cubicBezTo>
                  <a:cubicBezTo>
                    <a:pt x="4073" y="1056"/>
                    <a:pt x="4058" y="986"/>
                    <a:pt x="4058" y="886"/>
                  </a:cubicBezTo>
                  <a:lnTo>
                    <a:pt x="4058" y="75"/>
                  </a:lnTo>
                  <a:lnTo>
                    <a:pt x="4174" y="68"/>
                  </a:lnTo>
                  <a:lnTo>
                    <a:pt x="4174" y="840"/>
                  </a:lnTo>
                  <a:cubicBezTo>
                    <a:pt x="4174" y="872"/>
                    <a:pt x="4174" y="897"/>
                    <a:pt x="4175" y="916"/>
                  </a:cubicBezTo>
                  <a:cubicBezTo>
                    <a:pt x="4176" y="936"/>
                    <a:pt x="4178" y="954"/>
                    <a:pt x="4180" y="973"/>
                  </a:cubicBezTo>
                  <a:cubicBezTo>
                    <a:pt x="4183" y="991"/>
                    <a:pt x="4187" y="1005"/>
                    <a:pt x="4191" y="1014"/>
                  </a:cubicBezTo>
                  <a:cubicBezTo>
                    <a:pt x="4196" y="1024"/>
                    <a:pt x="4203" y="1032"/>
                    <a:pt x="4212" y="1040"/>
                  </a:cubicBezTo>
                  <a:cubicBezTo>
                    <a:pt x="4221" y="1048"/>
                    <a:pt x="4231" y="1053"/>
                    <a:pt x="4244" y="1055"/>
                  </a:cubicBezTo>
                  <a:cubicBezTo>
                    <a:pt x="4256" y="1058"/>
                    <a:pt x="4271" y="1059"/>
                    <a:pt x="4290" y="1059"/>
                  </a:cubicBezTo>
                  <a:cubicBezTo>
                    <a:pt x="4305" y="1059"/>
                    <a:pt x="4334" y="1057"/>
                    <a:pt x="4378" y="1051"/>
                  </a:cubicBezTo>
                  <a:lnTo>
                    <a:pt x="4384" y="1144"/>
                  </a:lnTo>
                  <a:cubicBezTo>
                    <a:pt x="4336" y="1152"/>
                    <a:pt x="4296" y="1156"/>
                    <a:pt x="4263" y="1156"/>
                  </a:cubicBezTo>
                  <a:close/>
                  <a:moveTo>
                    <a:pt x="5113" y="1057"/>
                  </a:moveTo>
                  <a:cubicBezTo>
                    <a:pt x="5190" y="1057"/>
                    <a:pt x="5247" y="1032"/>
                    <a:pt x="5285" y="983"/>
                  </a:cubicBezTo>
                  <a:cubicBezTo>
                    <a:pt x="5322" y="933"/>
                    <a:pt x="5341" y="863"/>
                    <a:pt x="5341" y="771"/>
                  </a:cubicBezTo>
                  <a:cubicBezTo>
                    <a:pt x="5341" y="667"/>
                    <a:pt x="5323" y="589"/>
                    <a:pt x="5287" y="536"/>
                  </a:cubicBezTo>
                  <a:cubicBezTo>
                    <a:pt x="5251" y="484"/>
                    <a:pt x="5192" y="458"/>
                    <a:pt x="5111" y="458"/>
                  </a:cubicBezTo>
                  <a:cubicBezTo>
                    <a:pt x="5075" y="458"/>
                    <a:pt x="5044" y="465"/>
                    <a:pt x="5016" y="481"/>
                  </a:cubicBezTo>
                  <a:cubicBezTo>
                    <a:pt x="4988" y="496"/>
                    <a:pt x="4966" y="518"/>
                    <a:pt x="4949" y="545"/>
                  </a:cubicBezTo>
                  <a:cubicBezTo>
                    <a:pt x="4933" y="573"/>
                    <a:pt x="4920" y="604"/>
                    <a:pt x="4911" y="640"/>
                  </a:cubicBezTo>
                  <a:cubicBezTo>
                    <a:pt x="4903" y="676"/>
                    <a:pt x="4898" y="715"/>
                    <a:pt x="4898" y="757"/>
                  </a:cubicBezTo>
                  <a:cubicBezTo>
                    <a:pt x="4898" y="817"/>
                    <a:pt x="4906" y="869"/>
                    <a:pt x="4920" y="913"/>
                  </a:cubicBezTo>
                  <a:cubicBezTo>
                    <a:pt x="4935" y="957"/>
                    <a:pt x="4959" y="992"/>
                    <a:pt x="4992" y="1018"/>
                  </a:cubicBezTo>
                  <a:cubicBezTo>
                    <a:pt x="5024" y="1044"/>
                    <a:pt x="5065" y="1057"/>
                    <a:pt x="5113" y="1057"/>
                  </a:cubicBezTo>
                  <a:close/>
                  <a:moveTo>
                    <a:pt x="5343" y="1031"/>
                  </a:moveTo>
                  <a:cubicBezTo>
                    <a:pt x="5318" y="1069"/>
                    <a:pt x="5284" y="1100"/>
                    <a:pt x="5242" y="1123"/>
                  </a:cubicBezTo>
                  <a:cubicBezTo>
                    <a:pt x="5200" y="1146"/>
                    <a:pt x="5153" y="1157"/>
                    <a:pt x="5102" y="1157"/>
                  </a:cubicBezTo>
                  <a:cubicBezTo>
                    <a:pt x="5000" y="1157"/>
                    <a:pt x="4921" y="1121"/>
                    <a:pt x="4863" y="1049"/>
                  </a:cubicBezTo>
                  <a:cubicBezTo>
                    <a:pt x="4806" y="977"/>
                    <a:pt x="4777" y="879"/>
                    <a:pt x="4777" y="755"/>
                  </a:cubicBezTo>
                  <a:cubicBezTo>
                    <a:pt x="4777" y="636"/>
                    <a:pt x="4806" y="540"/>
                    <a:pt x="4865" y="467"/>
                  </a:cubicBezTo>
                  <a:cubicBezTo>
                    <a:pt x="4923" y="394"/>
                    <a:pt x="5001" y="357"/>
                    <a:pt x="5099" y="357"/>
                  </a:cubicBezTo>
                  <a:cubicBezTo>
                    <a:pt x="5150" y="357"/>
                    <a:pt x="5198" y="368"/>
                    <a:pt x="5243" y="391"/>
                  </a:cubicBezTo>
                  <a:cubicBezTo>
                    <a:pt x="5289" y="413"/>
                    <a:pt x="5322" y="442"/>
                    <a:pt x="5345" y="480"/>
                  </a:cubicBezTo>
                  <a:lnTo>
                    <a:pt x="5343" y="413"/>
                  </a:lnTo>
                  <a:lnTo>
                    <a:pt x="5343" y="75"/>
                  </a:lnTo>
                  <a:lnTo>
                    <a:pt x="5458" y="68"/>
                  </a:lnTo>
                  <a:lnTo>
                    <a:pt x="5458" y="1142"/>
                  </a:lnTo>
                  <a:lnTo>
                    <a:pt x="5359" y="1142"/>
                  </a:lnTo>
                  <a:lnTo>
                    <a:pt x="5343" y="1031"/>
                  </a:lnTo>
                  <a:close/>
                  <a:moveTo>
                    <a:pt x="6104" y="515"/>
                  </a:moveTo>
                  <a:cubicBezTo>
                    <a:pt x="6070" y="474"/>
                    <a:pt x="6023" y="454"/>
                    <a:pt x="5963" y="454"/>
                  </a:cubicBezTo>
                  <a:cubicBezTo>
                    <a:pt x="5904" y="454"/>
                    <a:pt x="5855" y="475"/>
                    <a:pt x="5817" y="517"/>
                  </a:cubicBezTo>
                  <a:cubicBezTo>
                    <a:pt x="5779" y="560"/>
                    <a:pt x="5757" y="618"/>
                    <a:pt x="5750" y="691"/>
                  </a:cubicBezTo>
                  <a:lnTo>
                    <a:pt x="6156" y="691"/>
                  </a:lnTo>
                  <a:cubicBezTo>
                    <a:pt x="6156" y="615"/>
                    <a:pt x="6139" y="556"/>
                    <a:pt x="6104" y="515"/>
                  </a:cubicBezTo>
                  <a:close/>
                  <a:moveTo>
                    <a:pt x="5986" y="1158"/>
                  </a:moveTo>
                  <a:cubicBezTo>
                    <a:pt x="5875" y="1158"/>
                    <a:pt x="5787" y="1123"/>
                    <a:pt x="5723" y="1052"/>
                  </a:cubicBezTo>
                  <a:cubicBezTo>
                    <a:pt x="5658" y="981"/>
                    <a:pt x="5626" y="883"/>
                    <a:pt x="5626" y="760"/>
                  </a:cubicBezTo>
                  <a:cubicBezTo>
                    <a:pt x="5626" y="641"/>
                    <a:pt x="5657" y="544"/>
                    <a:pt x="5719" y="470"/>
                  </a:cubicBezTo>
                  <a:cubicBezTo>
                    <a:pt x="5782" y="396"/>
                    <a:pt x="5863" y="359"/>
                    <a:pt x="5965" y="357"/>
                  </a:cubicBezTo>
                  <a:cubicBezTo>
                    <a:pt x="6060" y="357"/>
                    <a:pt x="6135" y="390"/>
                    <a:pt x="6191" y="455"/>
                  </a:cubicBezTo>
                  <a:cubicBezTo>
                    <a:pt x="6247" y="520"/>
                    <a:pt x="6275" y="607"/>
                    <a:pt x="6275" y="716"/>
                  </a:cubicBezTo>
                  <a:cubicBezTo>
                    <a:pt x="6275" y="722"/>
                    <a:pt x="6275" y="732"/>
                    <a:pt x="6275" y="747"/>
                  </a:cubicBezTo>
                  <a:cubicBezTo>
                    <a:pt x="6274" y="762"/>
                    <a:pt x="6274" y="772"/>
                    <a:pt x="6274" y="779"/>
                  </a:cubicBezTo>
                  <a:lnTo>
                    <a:pt x="5747" y="779"/>
                  </a:lnTo>
                  <a:cubicBezTo>
                    <a:pt x="5748" y="866"/>
                    <a:pt x="5771" y="934"/>
                    <a:pt x="5814" y="983"/>
                  </a:cubicBezTo>
                  <a:cubicBezTo>
                    <a:pt x="5858" y="1032"/>
                    <a:pt x="5917" y="1057"/>
                    <a:pt x="5991" y="1057"/>
                  </a:cubicBezTo>
                  <a:cubicBezTo>
                    <a:pt x="6072" y="1057"/>
                    <a:pt x="6153" y="1035"/>
                    <a:pt x="6235" y="992"/>
                  </a:cubicBezTo>
                  <a:lnTo>
                    <a:pt x="6253" y="1087"/>
                  </a:lnTo>
                  <a:cubicBezTo>
                    <a:pt x="6175" y="1134"/>
                    <a:pt x="6086" y="1158"/>
                    <a:pt x="5986" y="1158"/>
                  </a:cubicBezTo>
                  <a:close/>
                  <a:moveTo>
                    <a:pt x="6938" y="649"/>
                  </a:moveTo>
                  <a:lnTo>
                    <a:pt x="6938" y="1042"/>
                  </a:lnTo>
                  <a:lnTo>
                    <a:pt x="7155" y="1042"/>
                  </a:lnTo>
                  <a:cubicBezTo>
                    <a:pt x="7243" y="1042"/>
                    <a:pt x="7308" y="1026"/>
                    <a:pt x="7352" y="994"/>
                  </a:cubicBezTo>
                  <a:cubicBezTo>
                    <a:pt x="7396" y="961"/>
                    <a:pt x="7418" y="911"/>
                    <a:pt x="7418" y="842"/>
                  </a:cubicBezTo>
                  <a:cubicBezTo>
                    <a:pt x="7418" y="771"/>
                    <a:pt x="7395" y="721"/>
                    <a:pt x="7347" y="692"/>
                  </a:cubicBezTo>
                  <a:cubicBezTo>
                    <a:pt x="7300" y="663"/>
                    <a:pt x="7226" y="649"/>
                    <a:pt x="7125" y="649"/>
                  </a:cubicBezTo>
                  <a:lnTo>
                    <a:pt x="6938" y="649"/>
                  </a:lnTo>
                  <a:close/>
                  <a:moveTo>
                    <a:pt x="6938" y="551"/>
                  </a:moveTo>
                  <a:lnTo>
                    <a:pt x="7160" y="551"/>
                  </a:lnTo>
                  <a:cubicBezTo>
                    <a:pt x="7233" y="551"/>
                    <a:pt x="7288" y="539"/>
                    <a:pt x="7324" y="514"/>
                  </a:cubicBezTo>
                  <a:cubicBezTo>
                    <a:pt x="7361" y="488"/>
                    <a:pt x="7380" y="443"/>
                    <a:pt x="7380" y="379"/>
                  </a:cubicBezTo>
                  <a:cubicBezTo>
                    <a:pt x="7380" y="314"/>
                    <a:pt x="7358" y="269"/>
                    <a:pt x="7313" y="245"/>
                  </a:cubicBezTo>
                  <a:cubicBezTo>
                    <a:pt x="7269" y="220"/>
                    <a:pt x="7201" y="208"/>
                    <a:pt x="7108" y="208"/>
                  </a:cubicBezTo>
                  <a:lnTo>
                    <a:pt x="6938" y="208"/>
                  </a:lnTo>
                  <a:lnTo>
                    <a:pt x="6938" y="551"/>
                  </a:lnTo>
                  <a:close/>
                  <a:moveTo>
                    <a:pt x="6817" y="106"/>
                  </a:moveTo>
                  <a:lnTo>
                    <a:pt x="7114" y="106"/>
                  </a:lnTo>
                  <a:cubicBezTo>
                    <a:pt x="7247" y="106"/>
                    <a:pt x="7346" y="126"/>
                    <a:pt x="7410" y="167"/>
                  </a:cubicBezTo>
                  <a:cubicBezTo>
                    <a:pt x="7474" y="207"/>
                    <a:pt x="7507" y="272"/>
                    <a:pt x="7507" y="361"/>
                  </a:cubicBezTo>
                  <a:cubicBezTo>
                    <a:pt x="7507" y="374"/>
                    <a:pt x="7506" y="387"/>
                    <a:pt x="7504" y="400"/>
                  </a:cubicBezTo>
                  <a:cubicBezTo>
                    <a:pt x="7503" y="413"/>
                    <a:pt x="7498" y="429"/>
                    <a:pt x="7492" y="449"/>
                  </a:cubicBezTo>
                  <a:cubicBezTo>
                    <a:pt x="7485" y="469"/>
                    <a:pt x="7476" y="487"/>
                    <a:pt x="7464" y="504"/>
                  </a:cubicBezTo>
                  <a:cubicBezTo>
                    <a:pt x="7452" y="521"/>
                    <a:pt x="7435" y="537"/>
                    <a:pt x="7412" y="554"/>
                  </a:cubicBezTo>
                  <a:cubicBezTo>
                    <a:pt x="7390" y="570"/>
                    <a:pt x="7363" y="584"/>
                    <a:pt x="7333" y="593"/>
                  </a:cubicBezTo>
                  <a:cubicBezTo>
                    <a:pt x="7402" y="607"/>
                    <a:pt x="7455" y="636"/>
                    <a:pt x="7491" y="682"/>
                  </a:cubicBezTo>
                  <a:cubicBezTo>
                    <a:pt x="7527" y="728"/>
                    <a:pt x="7545" y="783"/>
                    <a:pt x="7545" y="847"/>
                  </a:cubicBezTo>
                  <a:cubicBezTo>
                    <a:pt x="7545" y="941"/>
                    <a:pt x="7514" y="1014"/>
                    <a:pt x="7453" y="1065"/>
                  </a:cubicBezTo>
                  <a:cubicBezTo>
                    <a:pt x="7392" y="1116"/>
                    <a:pt x="7300" y="1142"/>
                    <a:pt x="7179" y="1142"/>
                  </a:cubicBezTo>
                  <a:lnTo>
                    <a:pt x="6817" y="1142"/>
                  </a:lnTo>
                  <a:lnTo>
                    <a:pt x="6817" y="106"/>
                  </a:lnTo>
                  <a:close/>
                  <a:moveTo>
                    <a:pt x="7782" y="759"/>
                  </a:moveTo>
                  <a:cubicBezTo>
                    <a:pt x="7782" y="850"/>
                    <a:pt x="7802" y="923"/>
                    <a:pt x="7843" y="978"/>
                  </a:cubicBezTo>
                  <a:cubicBezTo>
                    <a:pt x="7883" y="1033"/>
                    <a:pt x="7942" y="1061"/>
                    <a:pt x="8020" y="1061"/>
                  </a:cubicBezTo>
                  <a:cubicBezTo>
                    <a:pt x="8096" y="1061"/>
                    <a:pt x="8154" y="1033"/>
                    <a:pt x="8193" y="979"/>
                  </a:cubicBezTo>
                  <a:cubicBezTo>
                    <a:pt x="8232" y="924"/>
                    <a:pt x="8251" y="850"/>
                    <a:pt x="8251" y="758"/>
                  </a:cubicBezTo>
                  <a:cubicBezTo>
                    <a:pt x="8251" y="664"/>
                    <a:pt x="8232" y="590"/>
                    <a:pt x="8194" y="536"/>
                  </a:cubicBezTo>
                  <a:cubicBezTo>
                    <a:pt x="8155" y="482"/>
                    <a:pt x="8096" y="455"/>
                    <a:pt x="8017" y="455"/>
                  </a:cubicBezTo>
                  <a:cubicBezTo>
                    <a:pt x="7941" y="455"/>
                    <a:pt x="7882" y="483"/>
                    <a:pt x="7842" y="538"/>
                  </a:cubicBezTo>
                  <a:cubicBezTo>
                    <a:pt x="7802" y="593"/>
                    <a:pt x="7782" y="667"/>
                    <a:pt x="7782" y="759"/>
                  </a:cubicBezTo>
                  <a:close/>
                  <a:moveTo>
                    <a:pt x="8373" y="757"/>
                  </a:moveTo>
                  <a:cubicBezTo>
                    <a:pt x="8373" y="877"/>
                    <a:pt x="8341" y="973"/>
                    <a:pt x="8277" y="1047"/>
                  </a:cubicBezTo>
                  <a:cubicBezTo>
                    <a:pt x="8214" y="1121"/>
                    <a:pt x="8126" y="1158"/>
                    <a:pt x="8014" y="1158"/>
                  </a:cubicBezTo>
                  <a:cubicBezTo>
                    <a:pt x="7906" y="1158"/>
                    <a:pt x="7820" y="1121"/>
                    <a:pt x="7756" y="1046"/>
                  </a:cubicBezTo>
                  <a:cubicBezTo>
                    <a:pt x="7693" y="971"/>
                    <a:pt x="7661" y="875"/>
                    <a:pt x="7661" y="758"/>
                  </a:cubicBezTo>
                  <a:cubicBezTo>
                    <a:pt x="7661" y="639"/>
                    <a:pt x="7693" y="542"/>
                    <a:pt x="7757" y="468"/>
                  </a:cubicBezTo>
                  <a:cubicBezTo>
                    <a:pt x="7821" y="394"/>
                    <a:pt x="7909" y="357"/>
                    <a:pt x="8020" y="357"/>
                  </a:cubicBezTo>
                  <a:cubicBezTo>
                    <a:pt x="8130" y="357"/>
                    <a:pt x="8216" y="394"/>
                    <a:pt x="8279" y="468"/>
                  </a:cubicBezTo>
                  <a:cubicBezTo>
                    <a:pt x="8341" y="542"/>
                    <a:pt x="8373" y="639"/>
                    <a:pt x="8373" y="757"/>
                  </a:cubicBezTo>
                  <a:close/>
                  <a:moveTo>
                    <a:pt x="8749" y="1064"/>
                  </a:moveTo>
                  <a:cubicBezTo>
                    <a:pt x="8804" y="1064"/>
                    <a:pt x="8853" y="1048"/>
                    <a:pt x="8896" y="1018"/>
                  </a:cubicBezTo>
                  <a:cubicBezTo>
                    <a:pt x="8938" y="987"/>
                    <a:pt x="8965" y="946"/>
                    <a:pt x="8977" y="894"/>
                  </a:cubicBezTo>
                  <a:lnTo>
                    <a:pt x="8977" y="764"/>
                  </a:lnTo>
                  <a:cubicBezTo>
                    <a:pt x="8975" y="764"/>
                    <a:pt x="8961" y="766"/>
                    <a:pt x="8935" y="768"/>
                  </a:cubicBezTo>
                  <a:cubicBezTo>
                    <a:pt x="8909" y="770"/>
                    <a:pt x="8892" y="772"/>
                    <a:pt x="8884" y="772"/>
                  </a:cubicBezTo>
                  <a:cubicBezTo>
                    <a:pt x="8783" y="781"/>
                    <a:pt x="8712" y="798"/>
                    <a:pt x="8672" y="822"/>
                  </a:cubicBezTo>
                  <a:cubicBezTo>
                    <a:pt x="8632" y="846"/>
                    <a:pt x="8612" y="885"/>
                    <a:pt x="8612" y="939"/>
                  </a:cubicBezTo>
                  <a:cubicBezTo>
                    <a:pt x="8612" y="980"/>
                    <a:pt x="8624" y="1011"/>
                    <a:pt x="8649" y="1032"/>
                  </a:cubicBezTo>
                  <a:cubicBezTo>
                    <a:pt x="8673" y="1053"/>
                    <a:pt x="8706" y="1064"/>
                    <a:pt x="8749" y="1064"/>
                  </a:cubicBezTo>
                  <a:close/>
                  <a:moveTo>
                    <a:pt x="9003" y="1142"/>
                  </a:moveTo>
                  <a:cubicBezTo>
                    <a:pt x="8996" y="1112"/>
                    <a:pt x="8989" y="1080"/>
                    <a:pt x="8983" y="1045"/>
                  </a:cubicBezTo>
                  <a:cubicBezTo>
                    <a:pt x="8940" y="1088"/>
                    <a:pt x="8900" y="1117"/>
                    <a:pt x="8863" y="1134"/>
                  </a:cubicBezTo>
                  <a:cubicBezTo>
                    <a:pt x="8826" y="1150"/>
                    <a:pt x="8782" y="1158"/>
                    <a:pt x="8731" y="1158"/>
                  </a:cubicBezTo>
                  <a:cubicBezTo>
                    <a:pt x="8659" y="1158"/>
                    <a:pt x="8602" y="1139"/>
                    <a:pt x="8558" y="1102"/>
                  </a:cubicBezTo>
                  <a:cubicBezTo>
                    <a:pt x="8514" y="1064"/>
                    <a:pt x="8492" y="1010"/>
                    <a:pt x="8492" y="939"/>
                  </a:cubicBezTo>
                  <a:cubicBezTo>
                    <a:pt x="8492" y="861"/>
                    <a:pt x="8522" y="803"/>
                    <a:pt x="8582" y="765"/>
                  </a:cubicBezTo>
                  <a:cubicBezTo>
                    <a:pt x="8641" y="727"/>
                    <a:pt x="8727" y="704"/>
                    <a:pt x="8839" y="694"/>
                  </a:cubicBezTo>
                  <a:cubicBezTo>
                    <a:pt x="8855" y="693"/>
                    <a:pt x="8878" y="691"/>
                    <a:pt x="8909" y="688"/>
                  </a:cubicBezTo>
                  <a:cubicBezTo>
                    <a:pt x="8940" y="686"/>
                    <a:pt x="8963" y="684"/>
                    <a:pt x="8979" y="682"/>
                  </a:cubicBezTo>
                  <a:lnTo>
                    <a:pt x="8979" y="614"/>
                  </a:lnTo>
                  <a:cubicBezTo>
                    <a:pt x="8979" y="560"/>
                    <a:pt x="8966" y="520"/>
                    <a:pt x="8941" y="494"/>
                  </a:cubicBezTo>
                  <a:cubicBezTo>
                    <a:pt x="8916" y="468"/>
                    <a:pt x="8876" y="455"/>
                    <a:pt x="8822" y="455"/>
                  </a:cubicBezTo>
                  <a:cubicBezTo>
                    <a:pt x="8746" y="455"/>
                    <a:pt x="8670" y="473"/>
                    <a:pt x="8593" y="511"/>
                  </a:cubicBezTo>
                  <a:cubicBezTo>
                    <a:pt x="8590" y="505"/>
                    <a:pt x="8584" y="489"/>
                    <a:pt x="8574" y="462"/>
                  </a:cubicBezTo>
                  <a:cubicBezTo>
                    <a:pt x="8565" y="435"/>
                    <a:pt x="8560" y="421"/>
                    <a:pt x="8559" y="420"/>
                  </a:cubicBezTo>
                  <a:cubicBezTo>
                    <a:pt x="8593" y="401"/>
                    <a:pt x="8634" y="386"/>
                    <a:pt x="8681" y="375"/>
                  </a:cubicBezTo>
                  <a:cubicBezTo>
                    <a:pt x="8727" y="363"/>
                    <a:pt x="8775" y="357"/>
                    <a:pt x="8824" y="357"/>
                  </a:cubicBezTo>
                  <a:cubicBezTo>
                    <a:pt x="8920" y="357"/>
                    <a:pt x="8989" y="378"/>
                    <a:pt x="9031" y="420"/>
                  </a:cubicBezTo>
                  <a:cubicBezTo>
                    <a:pt x="9073" y="462"/>
                    <a:pt x="9094" y="533"/>
                    <a:pt x="9094" y="633"/>
                  </a:cubicBezTo>
                  <a:lnTo>
                    <a:pt x="9094" y="1142"/>
                  </a:lnTo>
                  <a:lnTo>
                    <a:pt x="9003" y="1142"/>
                  </a:lnTo>
                  <a:close/>
                  <a:moveTo>
                    <a:pt x="9525" y="1158"/>
                  </a:moveTo>
                  <a:cubicBezTo>
                    <a:pt x="9473" y="1158"/>
                    <a:pt x="9425" y="1152"/>
                    <a:pt x="9380" y="1141"/>
                  </a:cubicBezTo>
                  <a:cubicBezTo>
                    <a:pt x="9336" y="1130"/>
                    <a:pt x="9301" y="1116"/>
                    <a:pt x="9273" y="1098"/>
                  </a:cubicBezTo>
                  <a:lnTo>
                    <a:pt x="9288" y="999"/>
                  </a:lnTo>
                  <a:cubicBezTo>
                    <a:pt x="9366" y="1041"/>
                    <a:pt x="9442" y="1061"/>
                    <a:pt x="9517" y="1061"/>
                  </a:cubicBezTo>
                  <a:cubicBezTo>
                    <a:pt x="9631" y="1061"/>
                    <a:pt x="9690" y="1021"/>
                    <a:pt x="9693" y="941"/>
                  </a:cubicBezTo>
                  <a:cubicBezTo>
                    <a:pt x="9693" y="907"/>
                    <a:pt x="9681" y="880"/>
                    <a:pt x="9657" y="860"/>
                  </a:cubicBezTo>
                  <a:cubicBezTo>
                    <a:pt x="9632" y="841"/>
                    <a:pt x="9585" y="819"/>
                    <a:pt x="9514" y="794"/>
                  </a:cubicBezTo>
                  <a:lnTo>
                    <a:pt x="9456" y="774"/>
                  </a:lnTo>
                  <a:cubicBezTo>
                    <a:pt x="9389" y="752"/>
                    <a:pt x="9341" y="724"/>
                    <a:pt x="9312" y="691"/>
                  </a:cubicBezTo>
                  <a:cubicBezTo>
                    <a:pt x="9283" y="658"/>
                    <a:pt x="9269" y="616"/>
                    <a:pt x="9268" y="567"/>
                  </a:cubicBezTo>
                  <a:cubicBezTo>
                    <a:pt x="9268" y="507"/>
                    <a:pt x="9292" y="457"/>
                    <a:pt x="9341" y="417"/>
                  </a:cubicBezTo>
                  <a:cubicBezTo>
                    <a:pt x="9389" y="377"/>
                    <a:pt x="9455" y="357"/>
                    <a:pt x="9539" y="357"/>
                  </a:cubicBezTo>
                  <a:cubicBezTo>
                    <a:pt x="9626" y="357"/>
                    <a:pt x="9705" y="374"/>
                    <a:pt x="9777" y="408"/>
                  </a:cubicBezTo>
                  <a:lnTo>
                    <a:pt x="9742" y="497"/>
                  </a:lnTo>
                  <a:cubicBezTo>
                    <a:pt x="9670" y="468"/>
                    <a:pt x="9602" y="453"/>
                    <a:pt x="9539" y="453"/>
                  </a:cubicBezTo>
                  <a:cubicBezTo>
                    <a:pt x="9490" y="453"/>
                    <a:pt x="9452" y="462"/>
                    <a:pt x="9424" y="482"/>
                  </a:cubicBezTo>
                  <a:cubicBezTo>
                    <a:pt x="9396" y="501"/>
                    <a:pt x="9382" y="528"/>
                    <a:pt x="9382" y="563"/>
                  </a:cubicBezTo>
                  <a:cubicBezTo>
                    <a:pt x="9382" y="593"/>
                    <a:pt x="9392" y="616"/>
                    <a:pt x="9412" y="632"/>
                  </a:cubicBezTo>
                  <a:cubicBezTo>
                    <a:pt x="9432" y="648"/>
                    <a:pt x="9473" y="666"/>
                    <a:pt x="9533" y="687"/>
                  </a:cubicBezTo>
                  <a:cubicBezTo>
                    <a:pt x="9548" y="692"/>
                    <a:pt x="9568" y="699"/>
                    <a:pt x="9591" y="706"/>
                  </a:cubicBezTo>
                  <a:cubicBezTo>
                    <a:pt x="9669" y="731"/>
                    <a:pt x="9723" y="761"/>
                    <a:pt x="9756" y="795"/>
                  </a:cubicBezTo>
                  <a:cubicBezTo>
                    <a:pt x="9788" y="830"/>
                    <a:pt x="9804" y="876"/>
                    <a:pt x="9804" y="935"/>
                  </a:cubicBezTo>
                  <a:cubicBezTo>
                    <a:pt x="9803" y="1006"/>
                    <a:pt x="9778" y="1061"/>
                    <a:pt x="9728" y="1100"/>
                  </a:cubicBezTo>
                  <a:cubicBezTo>
                    <a:pt x="9678" y="1139"/>
                    <a:pt x="9610" y="1158"/>
                    <a:pt x="9525" y="1158"/>
                  </a:cubicBezTo>
                  <a:close/>
                  <a:moveTo>
                    <a:pt x="10448" y="1142"/>
                  </a:moveTo>
                  <a:lnTo>
                    <a:pt x="10324" y="1142"/>
                  </a:lnTo>
                  <a:lnTo>
                    <a:pt x="10324" y="94"/>
                  </a:lnTo>
                  <a:lnTo>
                    <a:pt x="10661" y="94"/>
                  </a:lnTo>
                  <a:cubicBezTo>
                    <a:pt x="10713" y="94"/>
                    <a:pt x="10759" y="99"/>
                    <a:pt x="10801" y="110"/>
                  </a:cubicBezTo>
                  <a:cubicBezTo>
                    <a:pt x="10842" y="121"/>
                    <a:pt x="10879" y="137"/>
                    <a:pt x="10912" y="159"/>
                  </a:cubicBezTo>
                  <a:cubicBezTo>
                    <a:pt x="10944" y="181"/>
                    <a:pt x="10969" y="210"/>
                    <a:pt x="10986" y="247"/>
                  </a:cubicBezTo>
                  <a:cubicBezTo>
                    <a:pt x="11004" y="284"/>
                    <a:pt x="11013" y="327"/>
                    <a:pt x="11013" y="376"/>
                  </a:cubicBezTo>
                  <a:cubicBezTo>
                    <a:pt x="11013" y="417"/>
                    <a:pt x="11009" y="453"/>
                    <a:pt x="11002" y="485"/>
                  </a:cubicBezTo>
                  <a:cubicBezTo>
                    <a:pt x="10994" y="517"/>
                    <a:pt x="10982" y="547"/>
                    <a:pt x="10963" y="575"/>
                  </a:cubicBezTo>
                  <a:cubicBezTo>
                    <a:pt x="10945" y="603"/>
                    <a:pt x="10921" y="626"/>
                    <a:pt x="10892" y="645"/>
                  </a:cubicBezTo>
                  <a:cubicBezTo>
                    <a:pt x="10863" y="663"/>
                    <a:pt x="10825" y="678"/>
                    <a:pt x="10779" y="688"/>
                  </a:cubicBezTo>
                  <a:cubicBezTo>
                    <a:pt x="10733" y="699"/>
                    <a:pt x="10679" y="704"/>
                    <a:pt x="10619" y="704"/>
                  </a:cubicBezTo>
                  <a:cubicBezTo>
                    <a:pt x="10571" y="704"/>
                    <a:pt x="10514" y="701"/>
                    <a:pt x="10448" y="695"/>
                  </a:cubicBezTo>
                  <a:lnTo>
                    <a:pt x="10448" y="1142"/>
                  </a:lnTo>
                  <a:close/>
                  <a:moveTo>
                    <a:pt x="10631" y="597"/>
                  </a:moveTo>
                  <a:cubicBezTo>
                    <a:pt x="10676" y="597"/>
                    <a:pt x="10715" y="592"/>
                    <a:pt x="10748" y="584"/>
                  </a:cubicBezTo>
                  <a:cubicBezTo>
                    <a:pt x="10781" y="575"/>
                    <a:pt x="10806" y="564"/>
                    <a:pt x="10824" y="551"/>
                  </a:cubicBezTo>
                  <a:cubicBezTo>
                    <a:pt x="10841" y="538"/>
                    <a:pt x="10855" y="520"/>
                    <a:pt x="10865" y="499"/>
                  </a:cubicBezTo>
                  <a:cubicBezTo>
                    <a:pt x="10875" y="479"/>
                    <a:pt x="10881" y="459"/>
                    <a:pt x="10884" y="442"/>
                  </a:cubicBezTo>
                  <a:cubicBezTo>
                    <a:pt x="10886" y="424"/>
                    <a:pt x="10887" y="403"/>
                    <a:pt x="10887" y="378"/>
                  </a:cubicBezTo>
                  <a:cubicBezTo>
                    <a:pt x="10887" y="319"/>
                    <a:pt x="10867" y="275"/>
                    <a:pt x="10827" y="247"/>
                  </a:cubicBezTo>
                  <a:cubicBezTo>
                    <a:pt x="10787" y="219"/>
                    <a:pt x="10733" y="205"/>
                    <a:pt x="10664" y="205"/>
                  </a:cubicBezTo>
                  <a:lnTo>
                    <a:pt x="10448" y="205"/>
                  </a:lnTo>
                  <a:lnTo>
                    <a:pt x="10448" y="596"/>
                  </a:lnTo>
                  <a:cubicBezTo>
                    <a:pt x="10538" y="596"/>
                    <a:pt x="10599" y="597"/>
                    <a:pt x="10631" y="597"/>
                  </a:cubicBezTo>
                  <a:close/>
                  <a:moveTo>
                    <a:pt x="11478" y="366"/>
                  </a:moveTo>
                  <a:cubicBezTo>
                    <a:pt x="11499" y="366"/>
                    <a:pt x="11518" y="368"/>
                    <a:pt x="11536" y="371"/>
                  </a:cubicBezTo>
                  <a:lnTo>
                    <a:pt x="11532" y="479"/>
                  </a:lnTo>
                  <a:cubicBezTo>
                    <a:pt x="11510" y="475"/>
                    <a:pt x="11491" y="473"/>
                    <a:pt x="11476" y="473"/>
                  </a:cubicBezTo>
                  <a:cubicBezTo>
                    <a:pt x="11410" y="473"/>
                    <a:pt x="11357" y="496"/>
                    <a:pt x="11316" y="541"/>
                  </a:cubicBezTo>
                  <a:cubicBezTo>
                    <a:pt x="11275" y="587"/>
                    <a:pt x="11255" y="643"/>
                    <a:pt x="11255" y="710"/>
                  </a:cubicBezTo>
                  <a:lnTo>
                    <a:pt x="11255" y="1142"/>
                  </a:lnTo>
                  <a:lnTo>
                    <a:pt x="11138" y="1142"/>
                  </a:lnTo>
                  <a:cubicBezTo>
                    <a:pt x="11138" y="670"/>
                    <a:pt x="11137" y="414"/>
                    <a:pt x="11137" y="373"/>
                  </a:cubicBezTo>
                  <a:lnTo>
                    <a:pt x="11235" y="373"/>
                  </a:lnTo>
                  <a:lnTo>
                    <a:pt x="11246" y="511"/>
                  </a:lnTo>
                  <a:cubicBezTo>
                    <a:pt x="11272" y="468"/>
                    <a:pt x="11306" y="433"/>
                    <a:pt x="11347" y="406"/>
                  </a:cubicBezTo>
                  <a:cubicBezTo>
                    <a:pt x="11388" y="380"/>
                    <a:pt x="11432" y="366"/>
                    <a:pt x="11478" y="366"/>
                  </a:cubicBezTo>
                  <a:close/>
                  <a:moveTo>
                    <a:pt x="12177" y="0"/>
                  </a:moveTo>
                  <a:lnTo>
                    <a:pt x="11949" y="272"/>
                  </a:lnTo>
                  <a:lnTo>
                    <a:pt x="11869" y="272"/>
                  </a:lnTo>
                  <a:lnTo>
                    <a:pt x="12000" y="0"/>
                  </a:lnTo>
                  <a:lnTo>
                    <a:pt x="12177" y="0"/>
                  </a:lnTo>
                  <a:close/>
                  <a:moveTo>
                    <a:pt x="11865" y="1064"/>
                  </a:moveTo>
                  <a:cubicBezTo>
                    <a:pt x="11921" y="1064"/>
                    <a:pt x="11970" y="1048"/>
                    <a:pt x="12012" y="1018"/>
                  </a:cubicBezTo>
                  <a:cubicBezTo>
                    <a:pt x="12054" y="987"/>
                    <a:pt x="12081" y="946"/>
                    <a:pt x="12094" y="894"/>
                  </a:cubicBezTo>
                  <a:lnTo>
                    <a:pt x="12094" y="764"/>
                  </a:lnTo>
                  <a:cubicBezTo>
                    <a:pt x="12091" y="764"/>
                    <a:pt x="12077" y="766"/>
                    <a:pt x="12051" y="768"/>
                  </a:cubicBezTo>
                  <a:cubicBezTo>
                    <a:pt x="12025" y="770"/>
                    <a:pt x="12008" y="772"/>
                    <a:pt x="12000" y="772"/>
                  </a:cubicBezTo>
                  <a:cubicBezTo>
                    <a:pt x="11899" y="781"/>
                    <a:pt x="11828" y="798"/>
                    <a:pt x="11788" y="822"/>
                  </a:cubicBezTo>
                  <a:cubicBezTo>
                    <a:pt x="11749" y="846"/>
                    <a:pt x="11728" y="885"/>
                    <a:pt x="11728" y="939"/>
                  </a:cubicBezTo>
                  <a:cubicBezTo>
                    <a:pt x="11728" y="980"/>
                    <a:pt x="11741" y="1011"/>
                    <a:pt x="11765" y="1032"/>
                  </a:cubicBezTo>
                  <a:cubicBezTo>
                    <a:pt x="11789" y="1053"/>
                    <a:pt x="11823" y="1064"/>
                    <a:pt x="11865" y="1064"/>
                  </a:cubicBezTo>
                  <a:close/>
                  <a:moveTo>
                    <a:pt x="12119" y="1142"/>
                  </a:moveTo>
                  <a:cubicBezTo>
                    <a:pt x="12112" y="1112"/>
                    <a:pt x="12106" y="1080"/>
                    <a:pt x="12099" y="1045"/>
                  </a:cubicBezTo>
                  <a:cubicBezTo>
                    <a:pt x="12057" y="1088"/>
                    <a:pt x="12017" y="1117"/>
                    <a:pt x="11979" y="1134"/>
                  </a:cubicBezTo>
                  <a:cubicBezTo>
                    <a:pt x="11942" y="1150"/>
                    <a:pt x="11898" y="1158"/>
                    <a:pt x="11848" y="1158"/>
                  </a:cubicBezTo>
                  <a:cubicBezTo>
                    <a:pt x="11776" y="1158"/>
                    <a:pt x="11718" y="1139"/>
                    <a:pt x="11674" y="1102"/>
                  </a:cubicBezTo>
                  <a:cubicBezTo>
                    <a:pt x="11631" y="1064"/>
                    <a:pt x="11609" y="1010"/>
                    <a:pt x="11609" y="939"/>
                  </a:cubicBezTo>
                  <a:cubicBezTo>
                    <a:pt x="11609" y="861"/>
                    <a:pt x="11639" y="803"/>
                    <a:pt x="11698" y="765"/>
                  </a:cubicBezTo>
                  <a:cubicBezTo>
                    <a:pt x="11758" y="727"/>
                    <a:pt x="11843" y="704"/>
                    <a:pt x="11956" y="694"/>
                  </a:cubicBezTo>
                  <a:cubicBezTo>
                    <a:pt x="11971" y="693"/>
                    <a:pt x="11994" y="691"/>
                    <a:pt x="12025" y="688"/>
                  </a:cubicBezTo>
                  <a:cubicBezTo>
                    <a:pt x="12056" y="686"/>
                    <a:pt x="12079" y="684"/>
                    <a:pt x="12095" y="682"/>
                  </a:cubicBezTo>
                  <a:lnTo>
                    <a:pt x="12095" y="614"/>
                  </a:lnTo>
                  <a:cubicBezTo>
                    <a:pt x="12095" y="560"/>
                    <a:pt x="12082" y="520"/>
                    <a:pt x="12057" y="494"/>
                  </a:cubicBezTo>
                  <a:cubicBezTo>
                    <a:pt x="12032" y="468"/>
                    <a:pt x="11992" y="455"/>
                    <a:pt x="11938" y="455"/>
                  </a:cubicBezTo>
                  <a:cubicBezTo>
                    <a:pt x="11862" y="455"/>
                    <a:pt x="11786" y="473"/>
                    <a:pt x="11709" y="511"/>
                  </a:cubicBezTo>
                  <a:cubicBezTo>
                    <a:pt x="11707" y="505"/>
                    <a:pt x="11700" y="489"/>
                    <a:pt x="11691" y="462"/>
                  </a:cubicBezTo>
                  <a:cubicBezTo>
                    <a:pt x="11681" y="435"/>
                    <a:pt x="11676" y="421"/>
                    <a:pt x="11675" y="420"/>
                  </a:cubicBezTo>
                  <a:cubicBezTo>
                    <a:pt x="11709" y="401"/>
                    <a:pt x="11750" y="386"/>
                    <a:pt x="11797" y="375"/>
                  </a:cubicBezTo>
                  <a:cubicBezTo>
                    <a:pt x="11844" y="363"/>
                    <a:pt x="11892" y="357"/>
                    <a:pt x="11940" y="357"/>
                  </a:cubicBezTo>
                  <a:cubicBezTo>
                    <a:pt x="12036" y="357"/>
                    <a:pt x="12105" y="378"/>
                    <a:pt x="12147" y="420"/>
                  </a:cubicBezTo>
                  <a:cubicBezTo>
                    <a:pt x="12189" y="462"/>
                    <a:pt x="12211" y="533"/>
                    <a:pt x="12211" y="633"/>
                  </a:cubicBezTo>
                  <a:lnTo>
                    <a:pt x="12211" y="1142"/>
                  </a:lnTo>
                  <a:lnTo>
                    <a:pt x="12119" y="1142"/>
                  </a:lnTo>
                  <a:close/>
                  <a:moveTo>
                    <a:pt x="12657" y="1156"/>
                  </a:moveTo>
                  <a:cubicBezTo>
                    <a:pt x="12582" y="1156"/>
                    <a:pt x="12528" y="1137"/>
                    <a:pt x="12497" y="1101"/>
                  </a:cubicBezTo>
                  <a:cubicBezTo>
                    <a:pt x="12465" y="1064"/>
                    <a:pt x="12448" y="1004"/>
                    <a:pt x="12446" y="922"/>
                  </a:cubicBezTo>
                  <a:lnTo>
                    <a:pt x="12446" y="460"/>
                  </a:lnTo>
                  <a:lnTo>
                    <a:pt x="12332" y="460"/>
                  </a:lnTo>
                  <a:lnTo>
                    <a:pt x="12337" y="383"/>
                  </a:lnTo>
                  <a:lnTo>
                    <a:pt x="12445" y="373"/>
                  </a:lnTo>
                  <a:lnTo>
                    <a:pt x="12485" y="198"/>
                  </a:lnTo>
                  <a:lnTo>
                    <a:pt x="12562" y="195"/>
                  </a:lnTo>
                  <a:lnTo>
                    <a:pt x="12562" y="373"/>
                  </a:lnTo>
                  <a:lnTo>
                    <a:pt x="12776" y="373"/>
                  </a:lnTo>
                  <a:lnTo>
                    <a:pt x="12776" y="460"/>
                  </a:lnTo>
                  <a:lnTo>
                    <a:pt x="12562" y="460"/>
                  </a:lnTo>
                  <a:lnTo>
                    <a:pt x="12562" y="901"/>
                  </a:lnTo>
                  <a:cubicBezTo>
                    <a:pt x="12562" y="959"/>
                    <a:pt x="12571" y="1000"/>
                    <a:pt x="12589" y="1024"/>
                  </a:cubicBezTo>
                  <a:cubicBezTo>
                    <a:pt x="12606" y="1048"/>
                    <a:pt x="12637" y="1060"/>
                    <a:pt x="12680" y="1060"/>
                  </a:cubicBezTo>
                  <a:cubicBezTo>
                    <a:pt x="12695" y="1060"/>
                    <a:pt x="12729" y="1056"/>
                    <a:pt x="12780" y="1049"/>
                  </a:cubicBezTo>
                  <a:lnTo>
                    <a:pt x="12785" y="1141"/>
                  </a:lnTo>
                  <a:cubicBezTo>
                    <a:pt x="12729" y="1151"/>
                    <a:pt x="12687" y="1156"/>
                    <a:pt x="12657" y="1156"/>
                  </a:cubicBezTo>
                  <a:close/>
                  <a:moveTo>
                    <a:pt x="13048" y="373"/>
                  </a:moveTo>
                  <a:lnTo>
                    <a:pt x="13048" y="1142"/>
                  </a:lnTo>
                  <a:lnTo>
                    <a:pt x="12930" y="1142"/>
                  </a:lnTo>
                  <a:lnTo>
                    <a:pt x="12930" y="373"/>
                  </a:lnTo>
                  <a:lnTo>
                    <a:pt x="13048" y="373"/>
                  </a:lnTo>
                  <a:close/>
                  <a:moveTo>
                    <a:pt x="13048" y="94"/>
                  </a:moveTo>
                  <a:lnTo>
                    <a:pt x="13048" y="233"/>
                  </a:lnTo>
                  <a:lnTo>
                    <a:pt x="12930" y="233"/>
                  </a:lnTo>
                  <a:lnTo>
                    <a:pt x="12930" y="94"/>
                  </a:lnTo>
                  <a:lnTo>
                    <a:pt x="13048" y="94"/>
                  </a:lnTo>
                  <a:close/>
                  <a:moveTo>
                    <a:pt x="13593" y="1158"/>
                  </a:moveTo>
                  <a:cubicBezTo>
                    <a:pt x="13480" y="1158"/>
                    <a:pt x="13391" y="1121"/>
                    <a:pt x="13327" y="1048"/>
                  </a:cubicBezTo>
                  <a:cubicBezTo>
                    <a:pt x="13264" y="975"/>
                    <a:pt x="13232" y="879"/>
                    <a:pt x="13232" y="760"/>
                  </a:cubicBezTo>
                  <a:cubicBezTo>
                    <a:pt x="13232" y="640"/>
                    <a:pt x="13265" y="544"/>
                    <a:pt x="13330" y="469"/>
                  </a:cubicBezTo>
                  <a:cubicBezTo>
                    <a:pt x="13394" y="395"/>
                    <a:pt x="13483" y="357"/>
                    <a:pt x="13596" y="357"/>
                  </a:cubicBezTo>
                  <a:cubicBezTo>
                    <a:pt x="13635" y="357"/>
                    <a:pt x="13674" y="362"/>
                    <a:pt x="13711" y="372"/>
                  </a:cubicBezTo>
                  <a:cubicBezTo>
                    <a:pt x="13748" y="382"/>
                    <a:pt x="13777" y="395"/>
                    <a:pt x="13799" y="410"/>
                  </a:cubicBezTo>
                  <a:lnTo>
                    <a:pt x="13766" y="502"/>
                  </a:lnTo>
                  <a:cubicBezTo>
                    <a:pt x="13712" y="472"/>
                    <a:pt x="13654" y="458"/>
                    <a:pt x="13593" y="458"/>
                  </a:cubicBezTo>
                  <a:cubicBezTo>
                    <a:pt x="13519" y="458"/>
                    <a:pt x="13460" y="485"/>
                    <a:pt x="13417" y="539"/>
                  </a:cubicBezTo>
                  <a:cubicBezTo>
                    <a:pt x="13374" y="593"/>
                    <a:pt x="13352" y="667"/>
                    <a:pt x="13352" y="761"/>
                  </a:cubicBezTo>
                  <a:cubicBezTo>
                    <a:pt x="13352" y="852"/>
                    <a:pt x="13374" y="925"/>
                    <a:pt x="13417" y="978"/>
                  </a:cubicBezTo>
                  <a:cubicBezTo>
                    <a:pt x="13459" y="1032"/>
                    <a:pt x="13519" y="1058"/>
                    <a:pt x="13594" y="1058"/>
                  </a:cubicBezTo>
                  <a:cubicBezTo>
                    <a:pt x="13654" y="1058"/>
                    <a:pt x="13716" y="1042"/>
                    <a:pt x="13779" y="1009"/>
                  </a:cubicBezTo>
                  <a:lnTo>
                    <a:pt x="13794" y="1103"/>
                  </a:lnTo>
                  <a:cubicBezTo>
                    <a:pt x="13743" y="1140"/>
                    <a:pt x="13676" y="1158"/>
                    <a:pt x="13593" y="1158"/>
                  </a:cubicBezTo>
                  <a:close/>
                  <a:moveTo>
                    <a:pt x="14168" y="1064"/>
                  </a:moveTo>
                  <a:cubicBezTo>
                    <a:pt x="14223" y="1064"/>
                    <a:pt x="14272" y="1048"/>
                    <a:pt x="14315" y="1018"/>
                  </a:cubicBezTo>
                  <a:cubicBezTo>
                    <a:pt x="14357" y="987"/>
                    <a:pt x="14384" y="946"/>
                    <a:pt x="14396" y="894"/>
                  </a:cubicBezTo>
                  <a:lnTo>
                    <a:pt x="14396" y="764"/>
                  </a:lnTo>
                  <a:cubicBezTo>
                    <a:pt x="14394" y="764"/>
                    <a:pt x="14380" y="766"/>
                    <a:pt x="14354" y="768"/>
                  </a:cubicBezTo>
                  <a:cubicBezTo>
                    <a:pt x="14328" y="770"/>
                    <a:pt x="14311" y="772"/>
                    <a:pt x="14303" y="772"/>
                  </a:cubicBezTo>
                  <a:cubicBezTo>
                    <a:pt x="14202" y="781"/>
                    <a:pt x="14131" y="798"/>
                    <a:pt x="14091" y="822"/>
                  </a:cubicBezTo>
                  <a:cubicBezTo>
                    <a:pt x="14051" y="846"/>
                    <a:pt x="14031" y="885"/>
                    <a:pt x="14031" y="939"/>
                  </a:cubicBezTo>
                  <a:cubicBezTo>
                    <a:pt x="14031" y="980"/>
                    <a:pt x="14043" y="1011"/>
                    <a:pt x="14068" y="1032"/>
                  </a:cubicBezTo>
                  <a:cubicBezTo>
                    <a:pt x="14092" y="1053"/>
                    <a:pt x="14125" y="1064"/>
                    <a:pt x="14168" y="1064"/>
                  </a:cubicBezTo>
                  <a:close/>
                  <a:moveTo>
                    <a:pt x="14422" y="1142"/>
                  </a:moveTo>
                  <a:cubicBezTo>
                    <a:pt x="14415" y="1112"/>
                    <a:pt x="14409" y="1080"/>
                    <a:pt x="14402" y="1045"/>
                  </a:cubicBezTo>
                  <a:cubicBezTo>
                    <a:pt x="14359" y="1088"/>
                    <a:pt x="14319" y="1117"/>
                    <a:pt x="14282" y="1134"/>
                  </a:cubicBezTo>
                  <a:cubicBezTo>
                    <a:pt x="14245" y="1150"/>
                    <a:pt x="14201" y="1158"/>
                    <a:pt x="14150" y="1158"/>
                  </a:cubicBezTo>
                  <a:cubicBezTo>
                    <a:pt x="14079" y="1158"/>
                    <a:pt x="14021" y="1139"/>
                    <a:pt x="13977" y="1102"/>
                  </a:cubicBezTo>
                  <a:cubicBezTo>
                    <a:pt x="13933" y="1064"/>
                    <a:pt x="13911" y="1010"/>
                    <a:pt x="13911" y="939"/>
                  </a:cubicBezTo>
                  <a:cubicBezTo>
                    <a:pt x="13911" y="861"/>
                    <a:pt x="13941" y="803"/>
                    <a:pt x="14001" y="765"/>
                  </a:cubicBezTo>
                  <a:cubicBezTo>
                    <a:pt x="14060" y="727"/>
                    <a:pt x="14146" y="704"/>
                    <a:pt x="14258" y="694"/>
                  </a:cubicBezTo>
                  <a:cubicBezTo>
                    <a:pt x="14274" y="693"/>
                    <a:pt x="14297" y="691"/>
                    <a:pt x="14328" y="688"/>
                  </a:cubicBezTo>
                  <a:cubicBezTo>
                    <a:pt x="14359" y="686"/>
                    <a:pt x="14382" y="684"/>
                    <a:pt x="14398" y="682"/>
                  </a:cubicBezTo>
                  <a:lnTo>
                    <a:pt x="14398" y="614"/>
                  </a:lnTo>
                  <a:cubicBezTo>
                    <a:pt x="14398" y="560"/>
                    <a:pt x="14385" y="520"/>
                    <a:pt x="14360" y="494"/>
                  </a:cubicBezTo>
                  <a:cubicBezTo>
                    <a:pt x="14335" y="468"/>
                    <a:pt x="14295" y="455"/>
                    <a:pt x="14241" y="455"/>
                  </a:cubicBezTo>
                  <a:cubicBezTo>
                    <a:pt x="14165" y="455"/>
                    <a:pt x="14089" y="473"/>
                    <a:pt x="14012" y="511"/>
                  </a:cubicBezTo>
                  <a:cubicBezTo>
                    <a:pt x="14009" y="505"/>
                    <a:pt x="14003" y="489"/>
                    <a:pt x="13993" y="462"/>
                  </a:cubicBezTo>
                  <a:cubicBezTo>
                    <a:pt x="13984" y="435"/>
                    <a:pt x="13979" y="421"/>
                    <a:pt x="13978" y="420"/>
                  </a:cubicBezTo>
                  <a:cubicBezTo>
                    <a:pt x="14012" y="401"/>
                    <a:pt x="14053" y="386"/>
                    <a:pt x="14100" y="375"/>
                  </a:cubicBezTo>
                  <a:cubicBezTo>
                    <a:pt x="14146" y="363"/>
                    <a:pt x="14194" y="357"/>
                    <a:pt x="14243" y="357"/>
                  </a:cubicBezTo>
                  <a:cubicBezTo>
                    <a:pt x="14339" y="357"/>
                    <a:pt x="14408" y="378"/>
                    <a:pt x="14450" y="420"/>
                  </a:cubicBezTo>
                  <a:cubicBezTo>
                    <a:pt x="14492" y="462"/>
                    <a:pt x="14513" y="533"/>
                    <a:pt x="14513" y="633"/>
                  </a:cubicBezTo>
                  <a:lnTo>
                    <a:pt x="14513" y="1142"/>
                  </a:lnTo>
                  <a:lnTo>
                    <a:pt x="14422" y="1142"/>
                  </a:lnTo>
                  <a:close/>
                  <a:moveTo>
                    <a:pt x="14944" y="1158"/>
                  </a:moveTo>
                  <a:cubicBezTo>
                    <a:pt x="14892" y="1158"/>
                    <a:pt x="14844" y="1152"/>
                    <a:pt x="14800" y="1141"/>
                  </a:cubicBezTo>
                  <a:cubicBezTo>
                    <a:pt x="14755" y="1130"/>
                    <a:pt x="14720" y="1116"/>
                    <a:pt x="14692" y="1098"/>
                  </a:cubicBezTo>
                  <a:lnTo>
                    <a:pt x="14707" y="999"/>
                  </a:lnTo>
                  <a:cubicBezTo>
                    <a:pt x="14785" y="1041"/>
                    <a:pt x="14861" y="1061"/>
                    <a:pt x="14937" y="1061"/>
                  </a:cubicBezTo>
                  <a:cubicBezTo>
                    <a:pt x="15050" y="1061"/>
                    <a:pt x="15109" y="1021"/>
                    <a:pt x="15112" y="941"/>
                  </a:cubicBezTo>
                  <a:cubicBezTo>
                    <a:pt x="15112" y="907"/>
                    <a:pt x="15100" y="880"/>
                    <a:pt x="15076" y="860"/>
                  </a:cubicBezTo>
                  <a:cubicBezTo>
                    <a:pt x="15052" y="841"/>
                    <a:pt x="15004" y="819"/>
                    <a:pt x="14933" y="794"/>
                  </a:cubicBezTo>
                  <a:lnTo>
                    <a:pt x="14875" y="774"/>
                  </a:lnTo>
                  <a:cubicBezTo>
                    <a:pt x="14808" y="752"/>
                    <a:pt x="14760" y="724"/>
                    <a:pt x="14731" y="691"/>
                  </a:cubicBezTo>
                  <a:cubicBezTo>
                    <a:pt x="14702" y="658"/>
                    <a:pt x="14688" y="616"/>
                    <a:pt x="14687" y="567"/>
                  </a:cubicBezTo>
                  <a:cubicBezTo>
                    <a:pt x="14687" y="507"/>
                    <a:pt x="14711" y="457"/>
                    <a:pt x="14760" y="417"/>
                  </a:cubicBezTo>
                  <a:cubicBezTo>
                    <a:pt x="14808" y="377"/>
                    <a:pt x="14874" y="357"/>
                    <a:pt x="14958" y="357"/>
                  </a:cubicBezTo>
                  <a:cubicBezTo>
                    <a:pt x="15045" y="357"/>
                    <a:pt x="15124" y="374"/>
                    <a:pt x="15196" y="408"/>
                  </a:cubicBezTo>
                  <a:lnTo>
                    <a:pt x="15161" y="497"/>
                  </a:lnTo>
                  <a:cubicBezTo>
                    <a:pt x="15089" y="468"/>
                    <a:pt x="15021" y="453"/>
                    <a:pt x="14958" y="453"/>
                  </a:cubicBezTo>
                  <a:cubicBezTo>
                    <a:pt x="14909" y="453"/>
                    <a:pt x="14871" y="462"/>
                    <a:pt x="14843" y="482"/>
                  </a:cubicBezTo>
                  <a:cubicBezTo>
                    <a:pt x="14815" y="501"/>
                    <a:pt x="14801" y="528"/>
                    <a:pt x="14801" y="563"/>
                  </a:cubicBezTo>
                  <a:cubicBezTo>
                    <a:pt x="14801" y="593"/>
                    <a:pt x="14811" y="616"/>
                    <a:pt x="14831" y="632"/>
                  </a:cubicBezTo>
                  <a:cubicBezTo>
                    <a:pt x="14851" y="648"/>
                    <a:pt x="14892" y="666"/>
                    <a:pt x="14952" y="687"/>
                  </a:cubicBezTo>
                  <a:cubicBezTo>
                    <a:pt x="14967" y="692"/>
                    <a:pt x="14987" y="699"/>
                    <a:pt x="15010" y="706"/>
                  </a:cubicBezTo>
                  <a:cubicBezTo>
                    <a:pt x="15088" y="731"/>
                    <a:pt x="15142" y="761"/>
                    <a:pt x="15175" y="795"/>
                  </a:cubicBezTo>
                  <a:cubicBezTo>
                    <a:pt x="15207" y="830"/>
                    <a:pt x="15223" y="876"/>
                    <a:pt x="15223" y="935"/>
                  </a:cubicBezTo>
                  <a:cubicBezTo>
                    <a:pt x="15222" y="1006"/>
                    <a:pt x="15197" y="1061"/>
                    <a:pt x="15147" y="1100"/>
                  </a:cubicBezTo>
                  <a:cubicBezTo>
                    <a:pt x="15097" y="1139"/>
                    <a:pt x="15029" y="1158"/>
                    <a:pt x="14944" y="1158"/>
                  </a:cubicBezTo>
                  <a:close/>
                  <a:moveTo>
                    <a:pt x="16184" y="515"/>
                  </a:moveTo>
                  <a:cubicBezTo>
                    <a:pt x="16149" y="474"/>
                    <a:pt x="16103" y="454"/>
                    <a:pt x="16043" y="454"/>
                  </a:cubicBezTo>
                  <a:cubicBezTo>
                    <a:pt x="15983" y="454"/>
                    <a:pt x="15934" y="475"/>
                    <a:pt x="15896" y="517"/>
                  </a:cubicBezTo>
                  <a:cubicBezTo>
                    <a:pt x="15858" y="560"/>
                    <a:pt x="15836" y="618"/>
                    <a:pt x="15830" y="691"/>
                  </a:cubicBezTo>
                  <a:lnTo>
                    <a:pt x="16235" y="691"/>
                  </a:lnTo>
                  <a:cubicBezTo>
                    <a:pt x="16235" y="615"/>
                    <a:pt x="16218" y="556"/>
                    <a:pt x="16184" y="515"/>
                  </a:cubicBezTo>
                  <a:close/>
                  <a:moveTo>
                    <a:pt x="16066" y="1158"/>
                  </a:moveTo>
                  <a:cubicBezTo>
                    <a:pt x="15954" y="1158"/>
                    <a:pt x="15866" y="1123"/>
                    <a:pt x="15802" y="1052"/>
                  </a:cubicBezTo>
                  <a:cubicBezTo>
                    <a:pt x="15738" y="981"/>
                    <a:pt x="15706" y="883"/>
                    <a:pt x="15706" y="760"/>
                  </a:cubicBezTo>
                  <a:cubicBezTo>
                    <a:pt x="15706" y="641"/>
                    <a:pt x="15737" y="544"/>
                    <a:pt x="15799" y="470"/>
                  </a:cubicBezTo>
                  <a:cubicBezTo>
                    <a:pt x="15861" y="396"/>
                    <a:pt x="15943" y="359"/>
                    <a:pt x="16044" y="357"/>
                  </a:cubicBezTo>
                  <a:cubicBezTo>
                    <a:pt x="16139" y="357"/>
                    <a:pt x="16215" y="390"/>
                    <a:pt x="16271" y="455"/>
                  </a:cubicBezTo>
                  <a:cubicBezTo>
                    <a:pt x="16327" y="520"/>
                    <a:pt x="16354" y="607"/>
                    <a:pt x="16354" y="716"/>
                  </a:cubicBezTo>
                  <a:cubicBezTo>
                    <a:pt x="16354" y="722"/>
                    <a:pt x="16354" y="732"/>
                    <a:pt x="16354" y="747"/>
                  </a:cubicBezTo>
                  <a:cubicBezTo>
                    <a:pt x="16354" y="762"/>
                    <a:pt x="16354" y="772"/>
                    <a:pt x="16354" y="779"/>
                  </a:cubicBezTo>
                  <a:lnTo>
                    <a:pt x="15826" y="779"/>
                  </a:lnTo>
                  <a:cubicBezTo>
                    <a:pt x="15828" y="866"/>
                    <a:pt x="15850" y="934"/>
                    <a:pt x="15894" y="983"/>
                  </a:cubicBezTo>
                  <a:cubicBezTo>
                    <a:pt x="15938" y="1032"/>
                    <a:pt x="15996" y="1057"/>
                    <a:pt x="16070" y="1057"/>
                  </a:cubicBezTo>
                  <a:cubicBezTo>
                    <a:pt x="16151" y="1057"/>
                    <a:pt x="16233" y="1035"/>
                    <a:pt x="16314" y="992"/>
                  </a:cubicBezTo>
                  <a:lnTo>
                    <a:pt x="16333" y="1087"/>
                  </a:lnTo>
                  <a:cubicBezTo>
                    <a:pt x="16255" y="1134"/>
                    <a:pt x="16166" y="1158"/>
                    <a:pt x="16066" y="1158"/>
                  </a:cubicBezTo>
                  <a:close/>
                  <a:moveTo>
                    <a:pt x="17493" y="1142"/>
                  </a:moveTo>
                  <a:lnTo>
                    <a:pt x="17493" y="742"/>
                  </a:lnTo>
                  <a:cubicBezTo>
                    <a:pt x="17493" y="705"/>
                    <a:pt x="17492" y="673"/>
                    <a:pt x="17490" y="648"/>
                  </a:cubicBezTo>
                  <a:cubicBezTo>
                    <a:pt x="17489" y="623"/>
                    <a:pt x="17485" y="597"/>
                    <a:pt x="17479" y="571"/>
                  </a:cubicBezTo>
                  <a:cubicBezTo>
                    <a:pt x="17473" y="545"/>
                    <a:pt x="17465" y="524"/>
                    <a:pt x="17455" y="509"/>
                  </a:cubicBezTo>
                  <a:cubicBezTo>
                    <a:pt x="17444" y="494"/>
                    <a:pt x="17429" y="481"/>
                    <a:pt x="17411" y="472"/>
                  </a:cubicBezTo>
                  <a:cubicBezTo>
                    <a:pt x="17392" y="462"/>
                    <a:pt x="17370" y="458"/>
                    <a:pt x="17344" y="458"/>
                  </a:cubicBezTo>
                  <a:cubicBezTo>
                    <a:pt x="17292" y="458"/>
                    <a:pt x="17248" y="471"/>
                    <a:pt x="17212" y="499"/>
                  </a:cubicBezTo>
                  <a:cubicBezTo>
                    <a:pt x="17176" y="526"/>
                    <a:pt x="17150" y="565"/>
                    <a:pt x="17135" y="615"/>
                  </a:cubicBezTo>
                  <a:cubicBezTo>
                    <a:pt x="17131" y="649"/>
                    <a:pt x="17129" y="685"/>
                    <a:pt x="17129" y="723"/>
                  </a:cubicBezTo>
                  <a:lnTo>
                    <a:pt x="17129" y="1142"/>
                  </a:lnTo>
                  <a:lnTo>
                    <a:pt x="17011" y="1142"/>
                  </a:lnTo>
                  <a:lnTo>
                    <a:pt x="17011" y="729"/>
                  </a:lnTo>
                  <a:cubicBezTo>
                    <a:pt x="17011" y="695"/>
                    <a:pt x="17010" y="665"/>
                    <a:pt x="17008" y="639"/>
                  </a:cubicBezTo>
                  <a:cubicBezTo>
                    <a:pt x="17006" y="614"/>
                    <a:pt x="17001" y="589"/>
                    <a:pt x="16995" y="565"/>
                  </a:cubicBezTo>
                  <a:cubicBezTo>
                    <a:pt x="16988" y="541"/>
                    <a:pt x="16979" y="521"/>
                    <a:pt x="16968" y="507"/>
                  </a:cubicBezTo>
                  <a:cubicBezTo>
                    <a:pt x="16957" y="492"/>
                    <a:pt x="16943" y="480"/>
                    <a:pt x="16925" y="471"/>
                  </a:cubicBezTo>
                  <a:cubicBezTo>
                    <a:pt x="16906" y="462"/>
                    <a:pt x="16885" y="458"/>
                    <a:pt x="16860" y="458"/>
                  </a:cubicBezTo>
                  <a:cubicBezTo>
                    <a:pt x="16803" y="458"/>
                    <a:pt x="16756" y="472"/>
                    <a:pt x="16718" y="500"/>
                  </a:cubicBezTo>
                  <a:cubicBezTo>
                    <a:pt x="16680" y="529"/>
                    <a:pt x="16655" y="567"/>
                    <a:pt x="16642" y="614"/>
                  </a:cubicBezTo>
                  <a:cubicBezTo>
                    <a:pt x="16637" y="650"/>
                    <a:pt x="16635" y="689"/>
                    <a:pt x="16635" y="731"/>
                  </a:cubicBezTo>
                  <a:lnTo>
                    <a:pt x="16635" y="1142"/>
                  </a:lnTo>
                  <a:lnTo>
                    <a:pt x="16518" y="1142"/>
                  </a:lnTo>
                  <a:cubicBezTo>
                    <a:pt x="16517" y="661"/>
                    <a:pt x="16517" y="405"/>
                    <a:pt x="16517" y="373"/>
                  </a:cubicBezTo>
                  <a:lnTo>
                    <a:pt x="16615" y="373"/>
                  </a:lnTo>
                  <a:lnTo>
                    <a:pt x="16630" y="483"/>
                  </a:lnTo>
                  <a:cubicBezTo>
                    <a:pt x="16653" y="448"/>
                    <a:pt x="16686" y="418"/>
                    <a:pt x="16729" y="394"/>
                  </a:cubicBezTo>
                  <a:cubicBezTo>
                    <a:pt x="16772" y="370"/>
                    <a:pt x="16821" y="357"/>
                    <a:pt x="16876" y="357"/>
                  </a:cubicBezTo>
                  <a:cubicBezTo>
                    <a:pt x="16904" y="357"/>
                    <a:pt x="16930" y="360"/>
                    <a:pt x="16955" y="366"/>
                  </a:cubicBezTo>
                  <a:cubicBezTo>
                    <a:pt x="16978" y="372"/>
                    <a:pt x="16999" y="379"/>
                    <a:pt x="17015" y="388"/>
                  </a:cubicBezTo>
                  <a:cubicBezTo>
                    <a:pt x="17031" y="397"/>
                    <a:pt x="17045" y="408"/>
                    <a:pt x="17058" y="420"/>
                  </a:cubicBezTo>
                  <a:cubicBezTo>
                    <a:pt x="17070" y="432"/>
                    <a:pt x="17080" y="444"/>
                    <a:pt x="17087" y="456"/>
                  </a:cubicBezTo>
                  <a:cubicBezTo>
                    <a:pt x="17094" y="468"/>
                    <a:pt x="17100" y="481"/>
                    <a:pt x="17105" y="494"/>
                  </a:cubicBezTo>
                  <a:cubicBezTo>
                    <a:pt x="17161" y="403"/>
                    <a:pt x="17247" y="357"/>
                    <a:pt x="17362" y="357"/>
                  </a:cubicBezTo>
                  <a:cubicBezTo>
                    <a:pt x="17447" y="357"/>
                    <a:pt x="17510" y="382"/>
                    <a:pt x="17550" y="431"/>
                  </a:cubicBezTo>
                  <a:cubicBezTo>
                    <a:pt x="17590" y="479"/>
                    <a:pt x="17610" y="552"/>
                    <a:pt x="17610" y="647"/>
                  </a:cubicBezTo>
                  <a:lnTo>
                    <a:pt x="17610" y="1142"/>
                  </a:lnTo>
                  <a:lnTo>
                    <a:pt x="17493" y="1142"/>
                  </a:lnTo>
                  <a:close/>
                  <a:moveTo>
                    <a:pt x="37" y="2426"/>
                  </a:moveTo>
                  <a:cubicBezTo>
                    <a:pt x="145" y="2480"/>
                    <a:pt x="260" y="2506"/>
                    <a:pt x="383" y="2506"/>
                  </a:cubicBezTo>
                  <a:cubicBezTo>
                    <a:pt x="535" y="2506"/>
                    <a:pt x="611" y="2437"/>
                    <a:pt x="611" y="2299"/>
                  </a:cubicBezTo>
                  <a:cubicBezTo>
                    <a:pt x="611" y="2254"/>
                    <a:pt x="599" y="2218"/>
                    <a:pt x="575" y="2190"/>
                  </a:cubicBezTo>
                  <a:cubicBezTo>
                    <a:pt x="551" y="2162"/>
                    <a:pt x="507" y="2140"/>
                    <a:pt x="444" y="2124"/>
                  </a:cubicBezTo>
                  <a:lnTo>
                    <a:pt x="238" y="2073"/>
                  </a:lnTo>
                  <a:cubicBezTo>
                    <a:pt x="80" y="2033"/>
                    <a:pt x="2" y="1949"/>
                    <a:pt x="2" y="1821"/>
                  </a:cubicBezTo>
                  <a:cubicBezTo>
                    <a:pt x="2" y="1722"/>
                    <a:pt x="35" y="1649"/>
                    <a:pt x="103" y="1601"/>
                  </a:cubicBezTo>
                  <a:cubicBezTo>
                    <a:pt x="171" y="1553"/>
                    <a:pt x="265" y="1529"/>
                    <a:pt x="384" y="1529"/>
                  </a:cubicBezTo>
                  <a:cubicBezTo>
                    <a:pt x="447" y="1529"/>
                    <a:pt x="505" y="1536"/>
                    <a:pt x="560" y="1549"/>
                  </a:cubicBezTo>
                  <a:cubicBezTo>
                    <a:pt x="615" y="1563"/>
                    <a:pt x="660" y="1581"/>
                    <a:pt x="697" y="1604"/>
                  </a:cubicBezTo>
                  <a:lnTo>
                    <a:pt x="662" y="1703"/>
                  </a:lnTo>
                  <a:cubicBezTo>
                    <a:pt x="631" y="1685"/>
                    <a:pt x="590" y="1670"/>
                    <a:pt x="538" y="1656"/>
                  </a:cubicBezTo>
                  <a:cubicBezTo>
                    <a:pt x="486" y="1643"/>
                    <a:pt x="434" y="1636"/>
                    <a:pt x="381" y="1636"/>
                  </a:cubicBezTo>
                  <a:cubicBezTo>
                    <a:pt x="212" y="1636"/>
                    <a:pt x="128" y="1695"/>
                    <a:pt x="128" y="1812"/>
                  </a:cubicBezTo>
                  <a:cubicBezTo>
                    <a:pt x="128" y="1852"/>
                    <a:pt x="141" y="1884"/>
                    <a:pt x="167" y="1908"/>
                  </a:cubicBezTo>
                  <a:cubicBezTo>
                    <a:pt x="193" y="1932"/>
                    <a:pt x="231" y="1950"/>
                    <a:pt x="283" y="1963"/>
                  </a:cubicBezTo>
                  <a:lnTo>
                    <a:pt x="480" y="2010"/>
                  </a:lnTo>
                  <a:cubicBezTo>
                    <a:pt x="564" y="2030"/>
                    <a:pt x="628" y="2063"/>
                    <a:pt x="671" y="2107"/>
                  </a:cubicBezTo>
                  <a:cubicBezTo>
                    <a:pt x="715" y="2151"/>
                    <a:pt x="736" y="2213"/>
                    <a:pt x="736" y="2295"/>
                  </a:cubicBezTo>
                  <a:cubicBezTo>
                    <a:pt x="736" y="2400"/>
                    <a:pt x="704" y="2480"/>
                    <a:pt x="640" y="2533"/>
                  </a:cubicBezTo>
                  <a:cubicBezTo>
                    <a:pt x="575" y="2587"/>
                    <a:pt x="487" y="2613"/>
                    <a:pt x="376" y="2613"/>
                  </a:cubicBezTo>
                  <a:cubicBezTo>
                    <a:pt x="293" y="2613"/>
                    <a:pt x="219" y="2605"/>
                    <a:pt x="154" y="2588"/>
                  </a:cubicBezTo>
                  <a:cubicBezTo>
                    <a:pt x="89" y="2571"/>
                    <a:pt x="38" y="2551"/>
                    <a:pt x="0" y="2527"/>
                  </a:cubicBezTo>
                  <a:lnTo>
                    <a:pt x="37" y="2426"/>
                  </a:lnTo>
                  <a:close/>
                  <a:moveTo>
                    <a:pt x="1116" y="2519"/>
                  </a:moveTo>
                  <a:cubicBezTo>
                    <a:pt x="1172" y="2519"/>
                    <a:pt x="1221" y="2504"/>
                    <a:pt x="1263" y="2473"/>
                  </a:cubicBezTo>
                  <a:cubicBezTo>
                    <a:pt x="1305" y="2443"/>
                    <a:pt x="1333" y="2401"/>
                    <a:pt x="1345" y="2349"/>
                  </a:cubicBezTo>
                  <a:lnTo>
                    <a:pt x="1345" y="2220"/>
                  </a:lnTo>
                  <a:cubicBezTo>
                    <a:pt x="1342" y="2220"/>
                    <a:pt x="1328" y="2221"/>
                    <a:pt x="1302" y="2223"/>
                  </a:cubicBezTo>
                  <a:cubicBezTo>
                    <a:pt x="1276" y="2226"/>
                    <a:pt x="1259" y="2227"/>
                    <a:pt x="1251" y="2228"/>
                  </a:cubicBezTo>
                  <a:cubicBezTo>
                    <a:pt x="1150" y="2236"/>
                    <a:pt x="1080" y="2253"/>
                    <a:pt x="1040" y="2277"/>
                  </a:cubicBezTo>
                  <a:cubicBezTo>
                    <a:pt x="1000" y="2302"/>
                    <a:pt x="980" y="2341"/>
                    <a:pt x="980" y="2394"/>
                  </a:cubicBezTo>
                  <a:cubicBezTo>
                    <a:pt x="980" y="2435"/>
                    <a:pt x="992" y="2466"/>
                    <a:pt x="1016" y="2487"/>
                  </a:cubicBezTo>
                  <a:cubicBezTo>
                    <a:pt x="1040" y="2508"/>
                    <a:pt x="1074" y="2519"/>
                    <a:pt x="1116" y="2519"/>
                  </a:cubicBezTo>
                  <a:close/>
                  <a:moveTo>
                    <a:pt x="1371" y="2597"/>
                  </a:moveTo>
                  <a:cubicBezTo>
                    <a:pt x="1364" y="2568"/>
                    <a:pt x="1357" y="2535"/>
                    <a:pt x="1350" y="2501"/>
                  </a:cubicBezTo>
                  <a:cubicBezTo>
                    <a:pt x="1308" y="2543"/>
                    <a:pt x="1268" y="2573"/>
                    <a:pt x="1230" y="2589"/>
                  </a:cubicBezTo>
                  <a:cubicBezTo>
                    <a:pt x="1193" y="2605"/>
                    <a:pt x="1149" y="2613"/>
                    <a:pt x="1099" y="2613"/>
                  </a:cubicBezTo>
                  <a:cubicBezTo>
                    <a:pt x="1027" y="2613"/>
                    <a:pt x="969" y="2595"/>
                    <a:pt x="925" y="2557"/>
                  </a:cubicBezTo>
                  <a:cubicBezTo>
                    <a:pt x="882" y="2519"/>
                    <a:pt x="860" y="2465"/>
                    <a:pt x="860" y="2395"/>
                  </a:cubicBezTo>
                  <a:cubicBezTo>
                    <a:pt x="860" y="2316"/>
                    <a:pt x="890" y="2258"/>
                    <a:pt x="949" y="2221"/>
                  </a:cubicBezTo>
                  <a:cubicBezTo>
                    <a:pt x="1009" y="2183"/>
                    <a:pt x="1095" y="2159"/>
                    <a:pt x="1207" y="2150"/>
                  </a:cubicBezTo>
                  <a:cubicBezTo>
                    <a:pt x="1222" y="2148"/>
                    <a:pt x="1245" y="2146"/>
                    <a:pt x="1276" y="2144"/>
                  </a:cubicBezTo>
                  <a:cubicBezTo>
                    <a:pt x="1307" y="2141"/>
                    <a:pt x="1331" y="2139"/>
                    <a:pt x="1346" y="2138"/>
                  </a:cubicBezTo>
                  <a:lnTo>
                    <a:pt x="1346" y="2070"/>
                  </a:lnTo>
                  <a:cubicBezTo>
                    <a:pt x="1346" y="2016"/>
                    <a:pt x="1333" y="1975"/>
                    <a:pt x="1308" y="1949"/>
                  </a:cubicBezTo>
                  <a:cubicBezTo>
                    <a:pt x="1283" y="1923"/>
                    <a:pt x="1243" y="1910"/>
                    <a:pt x="1189" y="1910"/>
                  </a:cubicBezTo>
                  <a:cubicBezTo>
                    <a:pt x="1113" y="1910"/>
                    <a:pt x="1037" y="1929"/>
                    <a:pt x="960" y="1966"/>
                  </a:cubicBezTo>
                  <a:cubicBezTo>
                    <a:pt x="958" y="1961"/>
                    <a:pt x="952" y="1944"/>
                    <a:pt x="942" y="1918"/>
                  </a:cubicBezTo>
                  <a:cubicBezTo>
                    <a:pt x="932" y="1891"/>
                    <a:pt x="927" y="1877"/>
                    <a:pt x="926" y="1876"/>
                  </a:cubicBezTo>
                  <a:cubicBezTo>
                    <a:pt x="960" y="1857"/>
                    <a:pt x="1001" y="1841"/>
                    <a:pt x="1048" y="1830"/>
                  </a:cubicBezTo>
                  <a:cubicBezTo>
                    <a:pt x="1095" y="1819"/>
                    <a:pt x="1143" y="1813"/>
                    <a:pt x="1191" y="1813"/>
                  </a:cubicBezTo>
                  <a:cubicBezTo>
                    <a:pt x="1287" y="1813"/>
                    <a:pt x="1356" y="1834"/>
                    <a:pt x="1398" y="1876"/>
                  </a:cubicBezTo>
                  <a:cubicBezTo>
                    <a:pt x="1441" y="1917"/>
                    <a:pt x="1462" y="1988"/>
                    <a:pt x="1462" y="2089"/>
                  </a:cubicBezTo>
                  <a:lnTo>
                    <a:pt x="1462" y="2597"/>
                  </a:lnTo>
                  <a:lnTo>
                    <a:pt x="1371" y="2597"/>
                  </a:lnTo>
                  <a:close/>
                  <a:moveTo>
                    <a:pt x="2216" y="1456"/>
                  </a:moveTo>
                  <a:lnTo>
                    <a:pt x="1988" y="1728"/>
                  </a:lnTo>
                  <a:lnTo>
                    <a:pt x="1908" y="1728"/>
                  </a:lnTo>
                  <a:lnTo>
                    <a:pt x="2039" y="1456"/>
                  </a:lnTo>
                  <a:lnTo>
                    <a:pt x="2216" y="1456"/>
                  </a:lnTo>
                  <a:close/>
                  <a:moveTo>
                    <a:pt x="1637" y="2341"/>
                  </a:moveTo>
                  <a:lnTo>
                    <a:pt x="1637" y="1829"/>
                  </a:lnTo>
                  <a:lnTo>
                    <a:pt x="1755" y="1829"/>
                  </a:lnTo>
                  <a:lnTo>
                    <a:pt x="1755" y="2343"/>
                  </a:lnTo>
                  <a:cubicBezTo>
                    <a:pt x="1755" y="2376"/>
                    <a:pt x="1759" y="2404"/>
                    <a:pt x="1769" y="2428"/>
                  </a:cubicBezTo>
                  <a:cubicBezTo>
                    <a:pt x="1778" y="2451"/>
                    <a:pt x="1792" y="2469"/>
                    <a:pt x="1810" y="2482"/>
                  </a:cubicBezTo>
                  <a:cubicBezTo>
                    <a:pt x="1828" y="2495"/>
                    <a:pt x="1849" y="2504"/>
                    <a:pt x="1871" y="2510"/>
                  </a:cubicBezTo>
                  <a:cubicBezTo>
                    <a:pt x="1894" y="2515"/>
                    <a:pt x="1920" y="2518"/>
                    <a:pt x="1949" y="2518"/>
                  </a:cubicBezTo>
                  <a:cubicBezTo>
                    <a:pt x="2010" y="2518"/>
                    <a:pt x="2057" y="2505"/>
                    <a:pt x="2091" y="2478"/>
                  </a:cubicBezTo>
                  <a:cubicBezTo>
                    <a:pt x="2125" y="2452"/>
                    <a:pt x="2142" y="2406"/>
                    <a:pt x="2142" y="2343"/>
                  </a:cubicBezTo>
                  <a:lnTo>
                    <a:pt x="2142" y="1829"/>
                  </a:lnTo>
                  <a:lnTo>
                    <a:pt x="2260" y="1829"/>
                  </a:lnTo>
                  <a:lnTo>
                    <a:pt x="2260" y="2341"/>
                  </a:lnTo>
                  <a:cubicBezTo>
                    <a:pt x="2260" y="2380"/>
                    <a:pt x="2254" y="2415"/>
                    <a:pt x="2243" y="2447"/>
                  </a:cubicBezTo>
                  <a:cubicBezTo>
                    <a:pt x="2232" y="2478"/>
                    <a:pt x="2217" y="2504"/>
                    <a:pt x="2198" y="2525"/>
                  </a:cubicBezTo>
                  <a:cubicBezTo>
                    <a:pt x="2179" y="2546"/>
                    <a:pt x="2156" y="2563"/>
                    <a:pt x="2129" y="2576"/>
                  </a:cubicBezTo>
                  <a:cubicBezTo>
                    <a:pt x="2103" y="2590"/>
                    <a:pt x="2075" y="2600"/>
                    <a:pt x="2045" y="2606"/>
                  </a:cubicBezTo>
                  <a:cubicBezTo>
                    <a:pt x="2015" y="2612"/>
                    <a:pt x="1983" y="2615"/>
                    <a:pt x="1949" y="2615"/>
                  </a:cubicBezTo>
                  <a:cubicBezTo>
                    <a:pt x="1916" y="2615"/>
                    <a:pt x="1884" y="2612"/>
                    <a:pt x="1854" y="2606"/>
                  </a:cubicBezTo>
                  <a:cubicBezTo>
                    <a:pt x="1824" y="2600"/>
                    <a:pt x="1796" y="2590"/>
                    <a:pt x="1769" y="2576"/>
                  </a:cubicBezTo>
                  <a:cubicBezTo>
                    <a:pt x="1742" y="2562"/>
                    <a:pt x="1719" y="2545"/>
                    <a:pt x="1700" y="2524"/>
                  </a:cubicBezTo>
                  <a:cubicBezTo>
                    <a:pt x="1680" y="2503"/>
                    <a:pt x="1665" y="2477"/>
                    <a:pt x="1654" y="2446"/>
                  </a:cubicBezTo>
                  <a:cubicBezTo>
                    <a:pt x="1642" y="2415"/>
                    <a:pt x="1637" y="2380"/>
                    <a:pt x="1637" y="2341"/>
                  </a:cubicBezTo>
                  <a:close/>
                  <a:moveTo>
                    <a:pt x="2734" y="2513"/>
                  </a:moveTo>
                  <a:cubicBezTo>
                    <a:pt x="2811" y="2513"/>
                    <a:pt x="2868" y="2488"/>
                    <a:pt x="2906" y="2438"/>
                  </a:cubicBezTo>
                  <a:cubicBezTo>
                    <a:pt x="2944" y="2389"/>
                    <a:pt x="2962" y="2318"/>
                    <a:pt x="2962" y="2226"/>
                  </a:cubicBezTo>
                  <a:cubicBezTo>
                    <a:pt x="2962" y="2123"/>
                    <a:pt x="2944" y="2044"/>
                    <a:pt x="2908" y="1992"/>
                  </a:cubicBezTo>
                  <a:cubicBezTo>
                    <a:pt x="2872" y="1939"/>
                    <a:pt x="2813" y="1913"/>
                    <a:pt x="2733" y="1913"/>
                  </a:cubicBezTo>
                  <a:cubicBezTo>
                    <a:pt x="2697" y="1913"/>
                    <a:pt x="2665" y="1921"/>
                    <a:pt x="2637" y="1936"/>
                  </a:cubicBezTo>
                  <a:cubicBezTo>
                    <a:pt x="2610" y="1952"/>
                    <a:pt x="2588" y="1973"/>
                    <a:pt x="2571" y="2001"/>
                  </a:cubicBezTo>
                  <a:cubicBezTo>
                    <a:pt x="2554" y="2028"/>
                    <a:pt x="2541" y="2060"/>
                    <a:pt x="2533" y="2096"/>
                  </a:cubicBezTo>
                  <a:cubicBezTo>
                    <a:pt x="2524" y="2131"/>
                    <a:pt x="2520" y="2170"/>
                    <a:pt x="2520" y="2213"/>
                  </a:cubicBezTo>
                  <a:cubicBezTo>
                    <a:pt x="2520" y="2273"/>
                    <a:pt x="2527" y="2324"/>
                    <a:pt x="2542" y="2368"/>
                  </a:cubicBezTo>
                  <a:cubicBezTo>
                    <a:pt x="2556" y="2412"/>
                    <a:pt x="2580" y="2447"/>
                    <a:pt x="2613" y="2473"/>
                  </a:cubicBezTo>
                  <a:cubicBezTo>
                    <a:pt x="2646" y="2500"/>
                    <a:pt x="2686" y="2513"/>
                    <a:pt x="2734" y="2513"/>
                  </a:cubicBezTo>
                  <a:close/>
                  <a:moveTo>
                    <a:pt x="2965" y="2486"/>
                  </a:moveTo>
                  <a:cubicBezTo>
                    <a:pt x="2939" y="2525"/>
                    <a:pt x="2906" y="2556"/>
                    <a:pt x="2864" y="2579"/>
                  </a:cubicBezTo>
                  <a:cubicBezTo>
                    <a:pt x="2822" y="2602"/>
                    <a:pt x="2775" y="2613"/>
                    <a:pt x="2723" y="2613"/>
                  </a:cubicBezTo>
                  <a:cubicBezTo>
                    <a:pt x="2621" y="2613"/>
                    <a:pt x="2542" y="2577"/>
                    <a:pt x="2485" y="2505"/>
                  </a:cubicBezTo>
                  <a:cubicBezTo>
                    <a:pt x="2427" y="2432"/>
                    <a:pt x="2399" y="2334"/>
                    <a:pt x="2399" y="2210"/>
                  </a:cubicBezTo>
                  <a:cubicBezTo>
                    <a:pt x="2399" y="2091"/>
                    <a:pt x="2428" y="1996"/>
                    <a:pt x="2486" y="1922"/>
                  </a:cubicBezTo>
                  <a:cubicBezTo>
                    <a:pt x="2544" y="1849"/>
                    <a:pt x="2623" y="1813"/>
                    <a:pt x="2721" y="1813"/>
                  </a:cubicBezTo>
                  <a:cubicBezTo>
                    <a:pt x="2772" y="1813"/>
                    <a:pt x="2820" y="1824"/>
                    <a:pt x="2865" y="1846"/>
                  </a:cubicBezTo>
                  <a:cubicBezTo>
                    <a:pt x="2910" y="1868"/>
                    <a:pt x="2944" y="1898"/>
                    <a:pt x="2966" y="1935"/>
                  </a:cubicBezTo>
                  <a:lnTo>
                    <a:pt x="2964" y="1869"/>
                  </a:lnTo>
                  <a:lnTo>
                    <a:pt x="2964" y="1530"/>
                  </a:lnTo>
                  <a:lnTo>
                    <a:pt x="3079" y="1524"/>
                  </a:lnTo>
                  <a:lnTo>
                    <a:pt x="3079" y="2597"/>
                  </a:lnTo>
                  <a:lnTo>
                    <a:pt x="2980" y="2597"/>
                  </a:lnTo>
                  <a:lnTo>
                    <a:pt x="2965" y="2486"/>
                  </a:lnTo>
                  <a:close/>
                  <a:moveTo>
                    <a:pt x="3726" y="1971"/>
                  </a:moveTo>
                  <a:cubicBezTo>
                    <a:pt x="3691" y="1930"/>
                    <a:pt x="3644" y="1909"/>
                    <a:pt x="3585" y="1909"/>
                  </a:cubicBezTo>
                  <a:cubicBezTo>
                    <a:pt x="3525" y="1909"/>
                    <a:pt x="3476" y="1931"/>
                    <a:pt x="3438" y="1973"/>
                  </a:cubicBezTo>
                  <a:cubicBezTo>
                    <a:pt x="3400" y="2015"/>
                    <a:pt x="3378" y="2073"/>
                    <a:pt x="3372" y="2146"/>
                  </a:cubicBezTo>
                  <a:lnTo>
                    <a:pt x="3777" y="2146"/>
                  </a:lnTo>
                  <a:cubicBezTo>
                    <a:pt x="3777" y="2070"/>
                    <a:pt x="3760" y="2012"/>
                    <a:pt x="3726" y="1971"/>
                  </a:cubicBezTo>
                  <a:close/>
                  <a:moveTo>
                    <a:pt x="3608" y="2613"/>
                  </a:moveTo>
                  <a:cubicBezTo>
                    <a:pt x="3496" y="2613"/>
                    <a:pt x="3408" y="2578"/>
                    <a:pt x="3344" y="2507"/>
                  </a:cubicBezTo>
                  <a:cubicBezTo>
                    <a:pt x="3280" y="2436"/>
                    <a:pt x="3247" y="2339"/>
                    <a:pt x="3247" y="2216"/>
                  </a:cubicBezTo>
                  <a:cubicBezTo>
                    <a:pt x="3247" y="2096"/>
                    <a:pt x="3279" y="2000"/>
                    <a:pt x="3341" y="1926"/>
                  </a:cubicBezTo>
                  <a:cubicBezTo>
                    <a:pt x="3403" y="1852"/>
                    <a:pt x="3485" y="1814"/>
                    <a:pt x="3586" y="1813"/>
                  </a:cubicBezTo>
                  <a:cubicBezTo>
                    <a:pt x="3681" y="1813"/>
                    <a:pt x="3757" y="1845"/>
                    <a:pt x="3813" y="1910"/>
                  </a:cubicBezTo>
                  <a:cubicBezTo>
                    <a:pt x="3868" y="1976"/>
                    <a:pt x="3896" y="2063"/>
                    <a:pt x="3896" y="2172"/>
                  </a:cubicBezTo>
                  <a:cubicBezTo>
                    <a:pt x="3896" y="2177"/>
                    <a:pt x="3896" y="2187"/>
                    <a:pt x="3896" y="2202"/>
                  </a:cubicBezTo>
                  <a:cubicBezTo>
                    <a:pt x="3896" y="2217"/>
                    <a:pt x="3895" y="2228"/>
                    <a:pt x="3895" y="2234"/>
                  </a:cubicBezTo>
                  <a:lnTo>
                    <a:pt x="3368" y="2234"/>
                  </a:lnTo>
                  <a:cubicBezTo>
                    <a:pt x="3369" y="2322"/>
                    <a:pt x="3392" y="2390"/>
                    <a:pt x="3436" y="2439"/>
                  </a:cubicBezTo>
                  <a:cubicBezTo>
                    <a:pt x="3479" y="2487"/>
                    <a:pt x="3538" y="2512"/>
                    <a:pt x="3612" y="2512"/>
                  </a:cubicBezTo>
                  <a:cubicBezTo>
                    <a:pt x="3693" y="2512"/>
                    <a:pt x="3775" y="2491"/>
                    <a:pt x="3856" y="2448"/>
                  </a:cubicBezTo>
                  <a:lnTo>
                    <a:pt x="3875" y="2542"/>
                  </a:lnTo>
                  <a:cubicBezTo>
                    <a:pt x="3796" y="2590"/>
                    <a:pt x="3708" y="2613"/>
                    <a:pt x="3608" y="2613"/>
                  </a:cubicBezTo>
                  <a:close/>
                  <a:moveTo>
                    <a:pt x="4717" y="2513"/>
                  </a:moveTo>
                  <a:cubicBezTo>
                    <a:pt x="4794" y="2513"/>
                    <a:pt x="4851" y="2488"/>
                    <a:pt x="4889" y="2438"/>
                  </a:cubicBezTo>
                  <a:cubicBezTo>
                    <a:pt x="4926" y="2389"/>
                    <a:pt x="4945" y="2318"/>
                    <a:pt x="4945" y="2226"/>
                  </a:cubicBezTo>
                  <a:cubicBezTo>
                    <a:pt x="4945" y="2123"/>
                    <a:pt x="4927" y="2044"/>
                    <a:pt x="4891" y="1992"/>
                  </a:cubicBezTo>
                  <a:cubicBezTo>
                    <a:pt x="4855" y="1939"/>
                    <a:pt x="4796" y="1913"/>
                    <a:pt x="4715" y="1913"/>
                  </a:cubicBezTo>
                  <a:cubicBezTo>
                    <a:pt x="4679" y="1913"/>
                    <a:pt x="4648" y="1921"/>
                    <a:pt x="4620" y="1936"/>
                  </a:cubicBezTo>
                  <a:cubicBezTo>
                    <a:pt x="4592" y="1952"/>
                    <a:pt x="4570" y="1973"/>
                    <a:pt x="4553" y="2001"/>
                  </a:cubicBezTo>
                  <a:cubicBezTo>
                    <a:pt x="4537" y="2028"/>
                    <a:pt x="4524" y="2060"/>
                    <a:pt x="4515" y="2096"/>
                  </a:cubicBezTo>
                  <a:cubicBezTo>
                    <a:pt x="4506" y="2131"/>
                    <a:pt x="4502" y="2170"/>
                    <a:pt x="4502" y="2213"/>
                  </a:cubicBezTo>
                  <a:cubicBezTo>
                    <a:pt x="4502" y="2273"/>
                    <a:pt x="4510" y="2324"/>
                    <a:pt x="4524" y="2368"/>
                  </a:cubicBezTo>
                  <a:cubicBezTo>
                    <a:pt x="4539" y="2412"/>
                    <a:pt x="4563" y="2447"/>
                    <a:pt x="4595" y="2473"/>
                  </a:cubicBezTo>
                  <a:cubicBezTo>
                    <a:pt x="4628" y="2500"/>
                    <a:pt x="4669" y="2513"/>
                    <a:pt x="4717" y="2513"/>
                  </a:cubicBezTo>
                  <a:close/>
                  <a:moveTo>
                    <a:pt x="4947" y="2486"/>
                  </a:moveTo>
                  <a:cubicBezTo>
                    <a:pt x="4922" y="2525"/>
                    <a:pt x="4888" y="2556"/>
                    <a:pt x="4846" y="2579"/>
                  </a:cubicBezTo>
                  <a:cubicBezTo>
                    <a:pt x="4804" y="2602"/>
                    <a:pt x="4757" y="2613"/>
                    <a:pt x="4705" y="2613"/>
                  </a:cubicBezTo>
                  <a:cubicBezTo>
                    <a:pt x="4604" y="2613"/>
                    <a:pt x="4525" y="2577"/>
                    <a:pt x="4467" y="2505"/>
                  </a:cubicBezTo>
                  <a:cubicBezTo>
                    <a:pt x="4410" y="2432"/>
                    <a:pt x="4381" y="2334"/>
                    <a:pt x="4381" y="2210"/>
                  </a:cubicBezTo>
                  <a:cubicBezTo>
                    <a:pt x="4381" y="2091"/>
                    <a:pt x="4410" y="1996"/>
                    <a:pt x="4469" y="1922"/>
                  </a:cubicBezTo>
                  <a:cubicBezTo>
                    <a:pt x="4527" y="1849"/>
                    <a:pt x="4605" y="1813"/>
                    <a:pt x="4703" y="1813"/>
                  </a:cubicBezTo>
                  <a:cubicBezTo>
                    <a:pt x="4754" y="1813"/>
                    <a:pt x="4802" y="1824"/>
                    <a:pt x="4847" y="1846"/>
                  </a:cubicBezTo>
                  <a:cubicBezTo>
                    <a:pt x="4892" y="1868"/>
                    <a:pt x="4926" y="1898"/>
                    <a:pt x="4949" y="1935"/>
                  </a:cubicBezTo>
                  <a:lnTo>
                    <a:pt x="4946" y="1869"/>
                  </a:lnTo>
                  <a:lnTo>
                    <a:pt x="4946" y="1530"/>
                  </a:lnTo>
                  <a:lnTo>
                    <a:pt x="5062" y="1524"/>
                  </a:lnTo>
                  <a:lnTo>
                    <a:pt x="5062" y="2597"/>
                  </a:lnTo>
                  <a:lnTo>
                    <a:pt x="4962" y="2597"/>
                  </a:lnTo>
                  <a:lnTo>
                    <a:pt x="4947" y="24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76" name="Freeform 31"/>
            <p:cNvSpPr>
              <a:spLocks noEditPoints="1"/>
            </p:cNvSpPr>
            <p:nvPr userDrawn="1"/>
          </p:nvSpPr>
          <p:spPr bwMode="auto">
            <a:xfrm>
              <a:off x="1978026" y="1052513"/>
              <a:ext cx="5588000" cy="976313"/>
            </a:xfrm>
            <a:custGeom>
              <a:avLst/>
              <a:gdLst>
                <a:gd name="T0" fmla="*/ 1920 w 14578"/>
                <a:gd name="T1" fmla="*/ 995 h 2545"/>
                <a:gd name="T2" fmla="*/ 2150 w 14578"/>
                <a:gd name="T3" fmla="*/ 614 h 2545"/>
                <a:gd name="T4" fmla="*/ 2266 w 14578"/>
                <a:gd name="T5" fmla="*/ 565 h 2545"/>
                <a:gd name="T6" fmla="*/ 3005 w 14578"/>
                <a:gd name="T7" fmla="*/ 37 h 2545"/>
                <a:gd name="T8" fmla="*/ 3301 w 14578"/>
                <a:gd name="T9" fmla="*/ 1010 h 2545"/>
                <a:gd name="T10" fmla="*/ 4577 w 14578"/>
                <a:gd name="T11" fmla="*/ 819 h 2545"/>
                <a:gd name="T12" fmla="*/ 4204 w 14578"/>
                <a:gd name="T13" fmla="*/ 1052 h 2545"/>
                <a:gd name="T14" fmla="*/ 4988 w 14578"/>
                <a:gd name="T15" fmla="*/ 848 h 2545"/>
                <a:gd name="T16" fmla="*/ 5785 w 14578"/>
                <a:gd name="T17" fmla="*/ 609 h 2545"/>
                <a:gd name="T18" fmla="*/ 5386 w 14578"/>
                <a:gd name="T19" fmla="*/ 312 h 2545"/>
                <a:gd name="T20" fmla="*/ 6541 w 14578"/>
                <a:gd name="T21" fmla="*/ 622 h 2545"/>
                <a:gd name="T22" fmla="*/ 6660 w 14578"/>
                <a:gd name="T23" fmla="*/ 710 h 2545"/>
                <a:gd name="T24" fmla="*/ 7165 w 14578"/>
                <a:gd name="T25" fmla="*/ 404 h 2545"/>
                <a:gd name="T26" fmla="*/ 7238 w 14578"/>
                <a:gd name="T27" fmla="*/ 1268 h 2545"/>
                <a:gd name="T28" fmla="*/ 8501 w 14578"/>
                <a:gd name="T29" fmla="*/ 702 h 2545"/>
                <a:gd name="T30" fmla="*/ 8504 w 14578"/>
                <a:gd name="T31" fmla="*/ 962 h 2545"/>
                <a:gd name="T32" fmla="*/ 8503 w 14578"/>
                <a:gd name="T33" fmla="*/ 6 h 2545"/>
                <a:gd name="T34" fmla="*/ 9179 w 14578"/>
                <a:gd name="T35" fmla="*/ 704 h 2545"/>
                <a:gd name="T36" fmla="*/ 8787 w 14578"/>
                <a:gd name="T37" fmla="*/ 871 h 2545"/>
                <a:gd name="T38" fmla="*/ 8854 w 14578"/>
                <a:gd name="T39" fmla="*/ 352 h 2545"/>
                <a:gd name="T40" fmla="*/ 10057 w 14578"/>
                <a:gd name="T41" fmla="*/ 556 h 2545"/>
                <a:gd name="T42" fmla="*/ 9959 w 14578"/>
                <a:gd name="T43" fmla="*/ 770 h 2545"/>
                <a:gd name="T44" fmla="*/ 11255 w 14578"/>
                <a:gd name="T45" fmla="*/ 302 h 2545"/>
                <a:gd name="T46" fmla="*/ 11066 w 14578"/>
                <a:gd name="T47" fmla="*/ 338 h 2545"/>
                <a:gd name="T48" fmla="*/ 11395 w 14578"/>
                <a:gd name="T49" fmla="*/ 25 h 2545"/>
                <a:gd name="T50" fmla="*/ 11855 w 14578"/>
                <a:gd name="T51" fmla="*/ 963 h 2545"/>
                <a:gd name="T52" fmla="*/ 12115 w 14578"/>
                <a:gd name="T53" fmla="*/ 620 h 2545"/>
                <a:gd name="T54" fmla="*/ 12237 w 14578"/>
                <a:gd name="T55" fmla="*/ 352 h 2545"/>
                <a:gd name="T56" fmla="*/ 13073 w 14578"/>
                <a:gd name="T57" fmla="*/ 363 h 2545"/>
                <a:gd name="T58" fmla="*/ 12621 w 14578"/>
                <a:gd name="T59" fmla="*/ 1073 h 2545"/>
                <a:gd name="T60" fmla="*/ 13394 w 14578"/>
                <a:gd name="T61" fmla="*/ 401 h 2545"/>
                <a:gd name="T62" fmla="*/ 13843 w 14578"/>
                <a:gd name="T63" fmla="*/ 941 h 2545"/>
                <a:gd name="T64" fmla="*/ 14095 w 14578"/>
                <a:gd name="T65" fmla="*/ 870 h 2545"/>
                <a:gd name="T66" fmla="*/ 14323 w 14578"/>
                <a:gd name="T67" fmla="*/ 626 h 2545"/>
                <a:gd name="T68" fmla="*/ 14307 w 14578"/>
                <a:gd name="T69" fmla="*/ 289 h 2545"/>
                <a:gd name="T70" fmla="*/ 478 w 14578"/>
                <a:gd name="T71" fmla="*/ 1902 h 2545"/>
                <a:gd name="T72" fmla="*/ 121 w 14578"/>
                <a:gd name="T73" fmla="*/ 2166 h 2545"/>
                <a:gd name="T74" fmla="*/ 1468 w 14578"/>
                <a:gd name="T75" fmla="*/ 1845 h 2545"/>
                <a:gd name="T76" fmla="*/ 1458 w 14578"/>
                <a:gd name="T77" fmla="*/ 2544 h 2545"/>
                <a:gd name="T78" fmla="*/ 1815 w 14578"/>
                <a:gd name="T79" fmla="*/ 2529 h 2545"/>
                <a:gd name="T80" fmla="*/ 2164 w 14578"/>
                <a:gd name="T81" fmla="*/ 1925 h 2545"/>
                <a:gd name="T82" fmla="*/ 2694 w 14578"/>
                <a:gd name="T83" fmla="*/ 2144 h 2545"/>
                <a:gd name="T84" fmla="*/ 3517 w 14578"/>
                <a:gd name="T85" fmla="*/ 1491 h 2545"/>
                <a:gd name="T86" fmla="*/ 4266 w 14578"/>
                <a:gd name="T87" fmla="*/ 1932 h 2545"/>
                <a:gd name="T88" fmla="*/ 4094 w 14578"/>
                <a:gd name="T89" fmla="*/ 2142 h 2545"/>
                <a:gd name="T90" fmla="*/ 4660 w 14578"/>
                <a:gd name="T91" fmla="*/ 2418 h 2545"/>
                <a:gd name="T92" fmla="*/ 5654 w 14578"/>
                <a:gd name="T93" fmla="*/ 2144 h 2545"/>
                <a:gd name="T94" fmla="*/ 5867 w 14578"/>
                <a:gd name="T95" fmla="*/ 2483 h 2545"/>
                <a:gd name="T96" fmla="*/ 6053 w 14578"/>
                <a:gd name="T97" fmla="*/ 2446 h 2545"/>
                <a:gd name="T98" fmla="*/ 6543 w 14578"/>
                <a:gd name="T99" fmla="*/ 2545 h 2545"/>
                <a:gd name="T100" fmla="*/ 6371 w 14578"/>
                <a:gd name="T101" fmla="*/ 2370 h 2545"/>
                <a:gd name="T102" fmla="*/ 7391 w 14578"/>
                <a:gd name="T103" fmla="*/ 2328 h 2545"/>
                <a:gd name="T104" fmla="*/ 7237 w 14578"/>
                <a:gd name="T105" fmla="*/ 1840 h 2545"/>
                <a:gd name="T106" fmla="*/ 7987 w 14578"/>
                <a:gd name="T107" fmla="*/ 2545 h 2545"/>
                <a:gd name="T108" fmla="*/ 7746 w 14578"/>
                <a:gd name="T109" fmla="*/ 2148 h 2545"/>
                <a:gd name="T110" fmla="*/ 8834 w 14578"/>
                <a:gd name="T111" fmla="*/ 2078 h 2545"/>
                <a:gd name="T112" fmla="*/ 8953 w 14578"/>
                <a:gd name="T113" fmla="*/ 2166 h 2545"/>
                <a:gd name="T114" fmla="*/ 9229 w 14578"/>
                <a:gd name="T115" fmla="*/ 1870 h 2545"/>
                <a:gd name="T116" fmla="*/ 9320 w 14578"/>
                <a:gd name="T117" fmla="*/ 1888 h 2545"/>
                <a:gd name="T118" fmla="*/ 9870 w 14578"/>
                <a:gd name="T119" fmla="*/ 1770 h 2545"/>
                <a:gd name="T120" fmla="*/ 10213 w 14578"/>
                <a:gd name="T121" fmla="*/ 2447 h 2545"/>
                <a:gd name="T122" fmla="*/ 10760 w 14578"/>
                <a:gd name="T123" fmla="*/ 2545 h 2545"/>
                <a:gd name="T124" fmla="*/ 10588 w 14578"/>
                <a:gd name="T125" fmla="*/ 2370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78" h="2545">
                  <a:moveTo>
                    <a:pt x="1920" y="995"/>
                  </a:moveTo>
                  <a:cubicBezTo>
                    <a:pt x="1976" y="995"/>
                    <a:pt x="2025" y="980"/>
                    <a:pt x="2067" y="949"/>
                  </a:cubicBezTo>
                  <a:cubicBezTo>
                    <a:pt x="2109" y="919"/>
                    <a:pt x="2137" y="877"/>
                    <a:pt x="2149" y="825"/>
                  </a:cubicBezTo>
                  <a:lnTo>
                    <a:pt x="2149" y="696"/>
                  </a:lnTo>
                  <a:cubicBezTo>
                    <a:pt x="2146" y="696"/>
                    <a:pt x="2132" y="697"/>
                    <a:pt x="2106" y="699"/>
                  </a:cubicBezTo>
                  <a:cubicBezTo>
                    <a:pt x="2080" y="702"/>
                    <a:pt x="2063" y="703"/>
                    <a:pt x="2055" y="704"/>
                  </a:cubicBezTo>
                  <a:cubicBezTo>
                    <a:pt x="1954" y="712"/>
                    <a:pt x="1884" y="729"/>
                    <a:pt x="1844" y="753"/>
                  </a:cubicBezTo>
                  <a:cubicBezTo>
                    <a:pt x="1804" y="778"/>
                    <a:pt x="1784" y="817"/>
                    <a:pt x="1784" y="870"/>
                  </a:cubicBezTo>
                  <a:cubicBezTo>
                    <a:pt x="1784" y="911"/>
                    <a:pt x="1796" y="942"/>
                    <a:pt x="1820" y="963"/>
                  </a:cubicBezTo>
                  <a:cubicBezTo>
                    <a:pt x="1844" y="984"/>
                    <a:pt x="1878" y="995"/>
                    <a:pt x="1920" y="995"/>
                  </a:cubicBezTo>
                  <a:close/>
                  <a:moveTo>
                    <a:pt x="2175" y="1073"/>
                  </a:moveTo>
                  <a:cubicBezTo>
                    <a:pt x="2168" y="1044"/>
                    <a:pt x="2161" y="1011"/>
                    <a:pt x="2154" y="977"/>
                  </a:cubicBezTo>
                  <a:cubicBezTo>
                    <a:pt x="2112" y="1019"/>
                    <a:pt x="2072" y="1049"/>
                    <a:pt x="2034" y="1065"/>
                  </a:cubicBezTo>
                  <a:cubicBezTo>
                    <a:pt x="1997" y="1081"/>
                    <a:pt x="1953" y="1089"/>
                    <a:pt x="1903" y="1089"/>
                  </a:cubicBezTo>
                  <a:cubicBezTo>
                    <a:pt x="1831" y="1089"/>
                    <a:pt x="1773" y="1071"/>
                    <a:pt x="1729" y="1033"/>
                  </a:cubicBezTo>
                  <a:cubicBezTo>
                    <a:pt x="1686" y="995"/>
                    <a:pt x="1664" y="941"/>
                    <a:pt x="1664" y="871"/>
                  </a:cubicBezTo>
                  <a:cubicBezTo>
                    <a:pt x="1664" y="792"/>
                    <a:pt x="1694" y="734"/>
                    <a:pt x="1753" y="697"/>
                  </a:cubicBezTo>
                  <a:cubicBezTo>
                    <a:pt x="1813" y="659"/>
                    <a:pt x="1899" y="635"/>
                    <a:pt x="2011" y="626"/>
                  </a:cubicBezTo>
                  <a:cubicBezTo>
                    <a:pt x="2026" y="624"/>
                    <a:pt x="2049" y="622"/>
                    <a:pt x="2080" y="620"/>
                  </a:cubicBezTo>
                  <a:cubicBezTo>
                    <a:pt x="2111" y="617"/>
                    <a:pt x="2135" y="615"/>
                    <a:pt x="2150" y="614"/>
                  </a:cubicBezTo>
                  <a:lnTo>
                    <a:pt x="2150" y="546"/>
                  </a:lnTo>
                  <a:cubicBezTo>
                    <a:pt x="2150" y="492"/>
                    <a:pt x="2137" y="451"/>
                    <a:pt x="2112" y="425"/>
                  </a:cubicBezTo>
                  <a:cubicBezTo>
                    <a:pt x="2087" y="399"/>
                    <a:pt x="2047" y="386"/>
                    <a:pt x="1993" y="386"/>
                  </a:cubicBezTo>
                  <a:cubicBezTo>
                    <a:pt x="1917" y="386"/>
                    <a:pt x="1841" y="405"/>
                    <a:pt x="1764" y="442"/>
                  </a:cubicBezTo>
                  <a:cubicBezTo>
                    <a:pt x="1762" y="437"/>
                    <a:pt x="1756" y="420"/>
                    <a:pt x="1746" y="394"/>
                  </a:cubicBezTo>
                  <a:cubicBezTo>
                    <a:pt x="1736" y="367"/>
                    <a:pt x="1731" y="353"/>
                    <a:pt x="1730" y="352"/>
                  </a:cubicBezTo>
                  <a:cubicBezTo>
                    <a:pt x="1764" y="333"/>
                    <a:pt x="1805" y="317"/>
                    <a:pt x="1852" y="306"/>
                  </a:cubicBezTo>
                  <a:cubicBezTo>
                    <a:pt x="1899" y="295"/>
                    <a:pt x="1947" y="289"/>
                    <a:pt x="1995" y="289"/>
                  </a:cubicBezTo>
                  <a:cubicBezTo>
                    <a:pt x="2091" y="289"/>
                    <a:pt x="2160" y="310"/>
                    <a:pt x="2202" y="352"/>
                  </a:cubicBezTo>
                  <a:cubicBezTo>
                    <a:pt x="2245" y="393"/>
                    <a:pt x="2266" y="464"/>
                    <a:pt x="2266" y="565"/>
                  </a:cubicBezTo>
                  <a:lnTo>
                    <a:pt x="2266" y="1073"/>
                  </a:lnTo>
                  <a:lnTo>
                    <a:pt x="2175" y="1073"/>
                  </a:lnTo>
                  <a:close/>
                  <a:moveTo>
                    <a:pt x="3301" y="1010"/>
                  </a:moveTo>
                  <a:lnTo>
                    <a:pt x="2983" y="270"/>
                  </a:lnTo>
                  <a:lnTo>
                    <a:pt x="2956" y="199"/>
                  </a:lnTo>
                  <a:lnTo>
                    <a:pt x="2961" y="453"/>
                  </a:lnTo>
                  <a:lnTo>
                    <a:pt x="2961" y="1073"/>
                  </a:lnTo>
                  <a:lnTo>
                    <a:pt x="2848" y="1073"/>
                  </a:lnTo>
                  <a:lnTo>
                    <a:pt x="2848" y="37"/>
                  </a:lnTo>
                  <a:lnTo>
                    <a:pt x="3005" y="37"/>
                  </a:lnTo>
                  <a:lnTo>
                    <a:pt x="3366" y="863"/>
                  </a:lnTo>
                  <a:lnTo>
                    <a:pt x="3723" y="37"/>
                  </a:lnTo>
                  <a:lnTo>
                    <a:pt x="3876" y="37"/>
                  </a:lnTo>
                  <a:lnTo>
                    <a:pt x="3876" y="1073"/>
                  </a:lnTo>
                  <a:lnTo>
                    <a:pt x="3758" y="1073"/>
                  </a:lnTo>
                  <a:lnTo>
                    <a:pt x="3758" y="450"/>
                  </a:lnTo>
                  <a:lnTo>
                    <a:pt x="3763" y="202"/>
                  </a:lnTo>
                  <a:lnTo>
                    <a:pt x="3737" y="273"/>
                  </a:lnTo>
                  <a:lnTo>
                    <a:pt x="3419" y="1010"/>
                  </a:lnTo>
                  <a:lnTo>
                    <a:pt x="3301" y="1010"/>
                  </a:lnTo>
                  <a:close/>
                  <a:moveTo>
                    <a:pt x="4072" y="817"/>
                  </a:moveTo>
                  <a:lnTo>
                    <a:pt x="4072" y="305"/>
                  </a:lnTo>
                  <a:lnTo>
                    <a:pt x="4189" y="305"/>
                  </a:lnTo>
                  <a:lnTo>
                    <a:pt x="4189" y="819"/>
                  </a:lnTo>
                  <a:cubicBezTo>
                    <a:pt x="4189" y="852"/>
                    <a:pt x="4194" y="880"/>
                    <a:pt x="4204" y="904"/>
                  </a:cubicBezTo>
                  <a:cubicBezTo>
                    <a:pt x="4213" y="927"/>
                    <a:pt x="4227" y="945"/>
                    <a:pt x="4245" y="958"/>
                  </a:cubicBezTo>
                  <a:cubicBezTo>
                    <a:pt x="4263" y="971"/>
                    <a:pt x="4283" y="980"/>
                    <a:pt x="4306" y="986"/>
                  </a:cubicBezTo>
                  <a:cubicBezTo>
                    <a:pt x="4329" y="991"/>
                    <a:pt x="4355" y="994"/>
                    <a:pt x="4384" y="994"/>
                  </a:cubicBezTo>
                  <a:cubicBezTo>
                    <a:pt x="4445" y="994"/>
                    <a:pt x="4492" y="981"/>
                    <a:pt x="4526" y="954"/>
                  </a:cubicBezTo>
                  <a:cubicBezTo>
                    <a:pt x="4560" y="928"/>
                    <a:pt x="4577" y="882"/>
                    <a:pt x="4577" y="819"/>
                  </a:cubicBezTo>
                  <a:lnTo>
                    <a:pt x="4577" y="305"/>
                  </a:lnTo>
                  <a:lnTo>
                    <a:pt x="4694" y="305"/>
                  </a:lnTo>
                  <a:lnTo>
                    <a:pt x="4694" y="817"/>
                  </a:lnTo>
                  <a:cubicBezTo>
                    <a:pt x="4694" y="856"/>
                    <a:pt x="4689" y="891"/>
                    <a:pt x="4678" y="923"/>
                  </a:cubicBezTo>
                  <a:cubicBezTo>
                    <a:pt x="4666" y="954"/>
                    <a:pt x="4651" y="980"/>
                    <a:pt x="4633" y="1001"/>
                  </a:cubicBezTo>
                  <a:cubicBezTo>
                    <a:pt x="4614" y="1022"/>
                    <a:pt x="4591" y="1039"/>
                    <a:pt x="4564" y="1052"/>
                  </a:cubicBezTo>
                  <a:cubicBezTo>
                    <a:pt x="4538" y="1066"/>
                    <a:pt x="4509" y="1076"/>
                    <a:pt x="4480" y="1082"/>
                  </a:cubicBezTo>
                  <a:cubicBezTo>
                    <a:pt x="4450" y="1088"/>
                    <a:pt x="4418" y="1091"/>
                    <a:pt x="4384" y="1091"/>
                  </a:cubicBezTo>
                  <a:cubicBezTo>
                    <a:pt x="4351" y="1091"/>
                    <a:pt x="4319" y="1088"/>
                    <a:pt x="4289" y="1082"/>
                  </a:cubicBezTo>
                  <a:cubicBezTo>
                    <a:pt x="4259" y="1076"/>
                    <a:pt x="4231" y="1066"/>
                    <a:pt x="4204" y="1052"/>
                  </a:cubicBezTo>
                  <a:cubicBezTo>
                    <a:pt x="4177" y="1038"/>
                    <a:pt x="4154" y="1021"/>
                    <a:pt x="4134" y="1000"/>
                  </a:cubicBezTo>
                  <a:cubicBezTo>
                    <a:pt x="4115" y="979"/>
                    <a:pt x="4100" y="953"/>
                    <a:pt x="4089" y="922"/>
                  </a:cubicBezTo>
                  <a:cubicBezTo>
                    <a:pt x="4077" y="891"/>
                    <a:pt x="4072" y="856"/>
                    <a:pt x="4072" y="817"/>
                  </a:cubicBezTo>
                  <a:close/>
                  <a:moveTo>
                    <a:pt x="5076" y="1088"/>
                  </a:moveTo>
                  <a:cubicBezTo>
                    <a:pt x="5001" y="1088"/>
                    <a:pt x="4948" y="1067"/>
                    <a:pt x="4917" y="1027"/>
                  </a:cubicBezTo>
                  <a:cubicBezTo>
                    <a:pt x="4886" y="987"/>
                    <a:pt x="4870" y="917"/>
                    <a:pt x="4870" y="818"/>
                  </a:cubicBezTo>
                  <a:lnTo>
                    <a:pt x="4870" y="6"/>
                  </a:lnTo>
                  <a:lnTo>
                    <a:pt x="4987" y="0"/>
                  </a:lnTo>
                  <a:lnTo>
                    <a:pt x="4987" y="771"/>
                  </a:lnTo>
                  <a:cubicBezTo>
                    <a:pt x="4987" y="803"/>
                    <a:pt x="4987" y="829"/>
                    <a:pt x="4988" y="848"/>
                  </a:cubicBezTo>
                  <a:cubicBezTo>
                    <a:pt x="4989" y="867"/>
                    <a:pt x="4990" y="886"/>
                    <a:pt x="4993" y="904"/>
                  </a:cubicBezTo>
                  <a:cubicBezTo>
                    <a:pt x="4996" y="923"/>
                    <a:pt x="5000" y="937"/>
                    <a:pt x="5004" y="946"/>
                  </a:cubicBezTo>
                  <a:cubicBezTo>
                    <a:pt x="5009" y="955"/>
                    <a:pt x="5016" y="964"/>
                    <a:pt x="5024" y="972"/>
                  </a:cubicBezTo>
                  <a:cubicBezTo>
                    <a:pt x="5033" y="979"/>
                    <a:pt x="5044" y="984"/>
                    <a:pt x="5056" y="987"/>
                  </a:cubicBezTo>
                  <a:cubicBezTo>
                    <a:pt x="5069" y="990"/>
                    <a:pt x="5084" y="991"/>
                    <a:pt x="5102" y="991"/>
                  </a:cubicBezTo>
                  <a:cubicBezTo>
                    <a:pt x="5117" y="991"/>
                    <a:pt x="5147" y="988"/>
                    <a:pt x="5191" y="982"/>
                  </a:cubicBezTo>
                  <a:lnTo>
                    <a:pt x="5197" y="1076"/>
                  </a:lnTo>
                  <a:cubicBezTo>
                    <a:pt x="5149" y="1083"/>
                    <a:pt x="5108" y="1088"/>
                    <a:pt x="5076" y="1088"/>
                  </a:cubicBezTo>
                  <a:close/>
                  <a:moveTo>
                    <a:pt x="5785" y="1073"/>
                  </a:moveTo>
                  <a:lnTo>
                    <a:pt x="5785" y="609"/>
                  </a:lnTo>
                  <a:cubicBezTo>
                    <a:pt x="5785" y="532"/>
                    <a:pt x="5773" y="476"/>
                    <a:pt x="5749" y="441"/>
                  </a:cubicBezTo>
                  <a:cubicBezTo>
                    <a:pt x="5724" y="406"/>
                    <a:pt x="5681" y="388"/>
                    <a:pt x="5620" y="388"/>
                  </a:cubicBezTo>
                  <a:cubicBezTo>
                    <a:pt x="5561" y="388"/>
                    <a:pt x="5512" y="403"/>
                    <a:pt x="5471" y="432"/>
                  </a:cubicBezTo>
                  <a:cubicBezTo>
                    <a:pt x="5431" y="462"/>
                    <a:pt x="5404" y="500"/>
                    <a:pt x="5392" y="547"/>
                  </a:cubicBezTo>
                  <a:cubicBezTo>
                    <a:pt x="5388" y="582"/>
                    <a:pt x="5386" y="621"/>
                    <a:pt x="5386" y="664"/>
                  </a:cubicBezTo>
                  <a:lnTo>
                    <a:pt x="5386" y="1073"/>
                  </a:lnTo>
                  <a:lnTo>
                    <a:pt x="5269" y="1073"/>
                  </a:lnTo>
                  <a:lnTo>
                    <a:pt x="5269" y="6"/>
                  </a:lnTo>
                  <a:lnTo>
                    <a:pt x="5386" y="0"/>
                  </a:lnTo>
                  <a:lnTo>
                    <a:pt x="5386" y="312"/>
                  </a:lnTo>
                  <a:cubicBezTo>
                    <a:pt x="5386" y="339"/>
                    <a:pt x="5385" y="371"/>
                    <a:pt x="5383" y="411"/>
                  </a:cubicBezTo>
                  <a:cubicBezTo>
                    <a:pt x="5449" y="330"/>
                    <a:pt x="5536" y="289"/>
                    <a:pt x="5645" y="289"/>
                  </a:cubicBezTo>
                  <a:cubicBezTo>
                    <a:pt x="5817" y="289"/>
                    <a:pt x="5902" y="390"/>
                    <a:pt x="5902" y="591"/>
                  </a:cubicBezTo>
                  <a:lnTo>
                    <a:pt x="5902" y="1073"/>
                  </a:lnTo>
                  <a:lnTo>
                    <a:pt x="5785" y="1073"/>
                  </a:lnTo>
                  <a:close/>
                  <a:moveTo>
                    <a:pt x="6490" y="447"/>
                  </a:moveTo>
                  <a:cubicBezTo>
                    <a:pt x="6455" y="406"/>
                    <a:pt x="6409" y="385"/>
                    <a:pt x="6349" y="385"/>
                  </a:cubicBezTo>
                  <a:cubicBezTo>
                    <a:pt x="6289" y="385"/>
                    <a:pt x="6240" y="407"/>
                    <a:pt x="6202" y="449"/>
                  </a:cubicBezTo>
                  <a:cubicBezTo>
                    <a:pt x="6164" y="491"/>
                    <a:pt x="6142" y="549"/>
                    <a:pt x="6136" y="622"/>
                  </a:cubicBezTo>
                  <a:lnTo>
                    <a:pt x="6541" y="622"/>
                  </a:lnTo>
                  <a:cubicBezTo>
                    <a:pt x="6541" y="546"/>
                    <a:pt x="6524" y="488"/>
                    <a:pt x="6490" y="447"/>
                  </a:cubicBezTo>
                  <a:close/>
                  <a:moveTo>
                    <a:pt x="6372" y="1089"/>
                  </a:moveTo>
                  <a:cubicBezTo>
                    <a:pt x="6260" y="1089"/>
                    <a:pt x="6172" y="1054"/>
                    <a:pt x="6108" y="983"/>
                  </a:cubicBezTo>
                  <a:cubicBezTo>
                    <a:pt x="6044" y="912"/>
                    <a:pt x="6012" y="815"/>
                    <a:pt x="6012" y="692"/>
                  </a:cubicBezTo>
                  <a:cubicBezTo>
                    <a:pt x="6012" y="572"/>
                    <a:pt x="6043" y="476"/>
                    <a:pt x="6105" y="402"/>
                  </a:cubicBezTo>
                  <a:cubicBezTo>
                    <a:pt x="6167" y="328"/>
                    <a:pt x="6249" y="290"/>
                    <a:pt x="6350" y="289"/>
                  </a:cubicBezTo>
                  <a:cubicBezTo>
                    <a:pt x="6445" y="289"/>
                    <a:pt x="6521" y="321"/>
                    <a:pt x="6577" y="386"/>
                  </a:cubicBezTo>
                  <a:cubicBezTo>
                    <a:pt x="6633" y="452"/>
                    <a:pt x="6660" y="539"/>
                    <a:pt x="6660" y="648"/>
                  </a:cubicBezTo>
                  <a:cubicBezTo>
                    <a:pt x="6660" y="653"/>
                    <a:pt x="6660" y="663"/>
                    <a:pt x="6660" y="678"/>
                  </a:cubicBezTo>
                  <a:cubicBezTo>
                    <a:pt x="6660" y="693"/>
                    <a:pt x="6660" y="704"/>
                    <a:pt x="6660" y="710"/>
                  </a:cubicBezTo>
                  <a:lnTo>
                    <a:pt x="6132" y="710"/>
                  </a:lnTo>
                  <a:cubicBezTo>
                    <a:pt x="6134" y="798"/>
                    <a:pt x="6156" y="866"/>
                    <a:pt x="6200" y="915"/>
                  </a:cubicBezTo>
                  <a:cubicBezTo>
                    <a:pt x="6244" y="963"/>
                    <a:pt x="6302" y="988"/>
                    <a:pt x="6376" y="988"/>
                  </a:cubicBezTo>
                  <a:cubicBezTo>
                    <a:pt x="6457" y="988"/>
                    <a:pt x="6539" y="967"/>
                    <a:pt x="6620" y="924"/>
                  </a:cubicBezTo>
                  <a:lnTo>
                    <a:pt x="6639" y="1018"/>
                  </a:lnTo>
                  <a:cubicBezTo>
                    <a:pt x="6561" y="1066"/>
                    <a:pt x="6472" y="1089"/>
                    <a:pt x="6372" y="1089"/>
                  </a:cubicBezTo>
                  <a:close/>
                  <a:moveTo>
                    <a:pt x="7168" y="298"/>
                  </a:moveTo>
                  <a:cubicBezTo>
                    <a:pt x="7189" y="298"/>
                    <a:pt x="7208" y="299"/>
                    <a:pt x="7225" y="302"/>
                  </a:cubicBezTo>
                  <a:lnTo>
                    <a:pt x="7221" y="410"/>
                  </a:lnTo>
                  <a:cubicBezTo>
                    <a:pt x="7199" y="406"/>
                    <a:pt x="7181" y="404"/>
                    <a:pt x="7165" y="404"/>
                  </a:cubicBezTo>
                  <a:cubicBezTo>
                    <a:pt x="7099" y="404"/>
                    <a:pt x="7046" y="427"/>
                    <a:pt x="7005" y="473"/>
                  </a:cubicBezTo>
                  <a:cubicBezTo>
                    <a:pt x="6964" y="518"/>
                    <a:pt x="6944" y="575"/>
                    <a:pt x="6944" y="642"/>
                  </a:cubicBezTo>
                  <a:lnTo>
                    <a:pt x="6944" y="1073"/>
                  </a:lnTo>
                  <a:lnTo>
                    <a:pt x="6827" y="1073"/>
                  </a:lnTo>
                  <a:cubicBezTo>
                    <a:pt x="6827" y="602"/>
                    <a:pt x="6827" y="346"/>
                    <a:pt x="6827" y="305"/>
                  </a:cubicBezTo>
                  <a:lnTo>
                    <a:pt x="6924" y="305"/>
                  </a:lnTo>
                  <a:lnTo>
                    <a:pt x="6935" y="443"/>
                  </a:lnTo>
                  <a:cubicBezTo>
                    <a:pt x="6962" y="400"/>
                    <a:pt x="6996" y="364"/>
                    <a:pt x="7037" y="338"/>
                  </a:cubicBezTo>
                  <a:cubicBezTo>
                    <a:pt x="7078" y="311"/>
                    <a:pt x="7121" y="298"/>
                    <a:pt x="7168" y="298"/>
                  </a:cubicBezTo>
                  <a:close/>
                  <a:moveTo>
                    <a:pt x="7238" y="1268"/>
                  </a:moveTo>
                  <a:cubicBezTo>
                    <a:pt x="7239" y="1255"/>
                    <a:pt x="7243" y="1219"/>
                    <a:pt x="7250" y="1161"/>
                  </a:cubicBezTo>
                  <a:cubicBezTo>
                    <a:pt x="7257" y="1103"/>
                    <a:pt x="7262" y="1054"/>
                    <a:pt x="7266" y="1014"/>
                  </a:cubicBezTo>
                  <a:cubicBezTo>
                    <a:pt x="7269" y="974"/>
                    <a:pt x="7272" y="939"/>
                    <a:pt x="7274" y="909"/>
                  </a:cubicBezTo>
                  <a:lnTo>
                    <a:pt x="7412" y="909"/>
                  </a:lnTo>
                  <a:lnTo>
                    <a:pt x="7412" y="940"/>
                  </a:lnTo>
                  <a:cubicBezTo>
                    <a:pt x="7389" y="1033"/>
                    <a:pt x="7356" y="1142"/>
                    <a:pt x="7311" y="1268"/>
                  </a:cubicBezTo>
                  <a:lnTo>
                    <a:pt x="7238" y="1268"/>
                  </a:lnTo>
                  <a:close/>
                  <a:moveTo>
                    <a:pt x="8273" y="989"/>
                  </a:moveTo>
                  <a:cubicBezTo>
                    <a:pt x="8350" y="989"/>
                    <a:pt x="8407" y="964"/>
                    <a:pt x="8445" y="914"/>
                  </a:cubicBezTo>
                  <a:cubicBezTo>
                    <a:pt x="8482" y="865"/>
                    <a:pt x="8501" y="794"/>
                    <a:pt x="8501" y="702"/>
                  </a:cubicBezTo>
                  <a:cubicBezTo>
                    <a:pt x="8501" y="599"/>
                    <a:pt x="8483" y="520"/>
                    <a:pt x="8447" y="468"/>
                  </a:cubicBezTo>
                  <a:cubicBezTo>
                    <a:pt x="8411" y="415"/>
                    <a:pt x="8352" y="389"/>
                    <a:pt x="8272" y="389"/>
                  </a:cubicBezTo>
                  <a:cubicBezTo>
                    <a:pt x="8236" y="389"/>
                    <a:pt x="8204" y="397"/>
                    <a:pt x="8176" y="412"/>
                  </a:cubicBezTo>
                  <a:cubicBezTo>
                    <a:pt x="8149" y="428"/>
                    <a:pt x="8127" y="449"/>
                    <a:pt x="8110" y="477"/>
                  </a:cubicBezTo>
                  <a:cubicBezTo>
                    <a:pt x="8093" y="504"/>
                    <a:pt x="8080" y="536"/>
                    <a:pt x="8072" y="572"/>
                  </a:cubicBezTo>
                  <a:cubicBezTo>
                    <a:pt x="8063" y="607"/>
                    <a:pt x="8058" y="646"/>
                    <a:pt x="8058" y="689"/>
                  </a:cubicBezTo>
                  <a:cubicBezTo>
                    <a:pt x="8058" y="749"/>
                    <a:pt x="8066" y="800"/>
                    <a:pt x="8081" y="844"/>
                  </a:cubicBezTo>
                  <a:cubicBezTo>
                    <a:pt x="8095" y="888"/>
                    <a:pt x="8119" y="923"/>
                    <a:pt x="8152" y="949"/>
                  </a:cubicBezTo>
                  <a:cubicBezTo>
                    <a:pt x="8185" y="976"/>
                    <a:pt x="8225" y="989"/>
                    <a:pt x="8273" y="989"/>
                  </a:cubicBezTo>
                  <a:close/>
                  <a:moveTo>
                    <a:pt x="8504" y="962"/>
                  </a:moveTo>
                  <a:cubicBezTo>
                    <a:pt x="8478" y="1001"/>
                    <a:pt x="8445" y="1032"/>
                    <a:pt x="8403" y="1055"/>
                  </a:cubicBezTo>
                  <a:cubicBezTo>
                    <a:pt x="8361" y="1078"/>
                    <a:pt x="8314" y="1089"/>
                    <a:pt x="8262" y="1089"/>
                  </a:cubicBezTo>
                  <a:cubicBezTo>
                    <a:pt x="8160" y="1089"/>
                    <a:pt x="8081" y="1053"/>
                    <a:pt x="8024" y="981"/>
                  </a:cubicBezTo>
                  <a:cubicBezTo>
                    <a:pt x="7966" y="908"/>
                    <a:pt x="7937" y="810"/>
                    <a:pt x="7937" y="686"/>
                  </a:cubicBezTo>
                  <a:cubicBezTo>
                    <a:pt x="7937" y="567"/>
                    <a:pt x="7967" y="472"/>
                    <a:pt x="8025" y="398"/>
                  </a:cubicBezTo>
                  <a:cubicBezTo>
                    <a:pt x="8083" y="325"/>
                    <a:pt x="8162" y="289"/>
                    <a:pt x="8260" y="289"/>
                  </a:cubicBezTo>
                  <a:cubicBezTo>
                    <a:pt x="8311" y="289"/>
                    <a:pt x="8359" y="300"/>
                    <a:pt x="8404" y="322"/>
                  </a:cubicBezTo>
                  <a:cubicBezTo>
                    <a:pt x="8449" y="344"/>
                    <a:pt x="8482" y="374"/>
                    <a:pt x="8505" y="411"/>
                  </a:cubicBezTo>
                  <a:lnTo>
                    <a:pt x="8503" y="345"/>
                  </a:lnTo>
                  <a:lnTo>
                    <a:pt x="8503" y="6"/>
                  </a:lnTo>
                  <a:lnTo>
                    <a:pt x="8618" y="0"/>
                  </a:lnTo>
                  <a:lnTo>
                    <a:pt x="8618" y="1073"/>
                  </a:lnTo>
                  <a:lnTo>
                    <a:pt x="8519" y="1073"/>
                  </a:lnTo>
                  <a:lnTo>
                    <a:pt x="8504" y="962"/>
                  </a:lnTo>
                  <a:close/>
                  <a:moveTo>
                    <a:pt x="9044" y="995"/>
                  </a:moveTo>
                  <a:cubicBezTo>
                    <a:pt x="9099" y="995"/>
                    <a:pt x="9148" y="980"/>
                    <a:pt x="9190" y="949"/>
                  </a:cubicBezTo>
                  <a:cubicBezTo>
                    <a:pt x="9233" y="919"/>
                    <a:pt x="9260" y="877"/>
                    <a:pt x="9272" y="825"/>
                  </a:cubicBezTo>
                  <a:lnTo>
                    <a:pt x="9272" y="696"/>
                  </a:lnTo>
                  <a:cubicBezTo>
                    <a:pt x="9270" y="696"/>
                    <a:pt x="9256" y="697"/>
                    <a:pt x="9230" y="699"/>
                  </a:cubicBezTo>
                  <a:cubicBezTo>
                    <a:pt x="9204" y="702"/>
                    <a:pt x="9187" y="703"/>
                    <a:pt x="9179" y="704"/>
                  </a:cubicBezTo>
                  <a:cubicBezTo>
                    <a:pt x="9077" y="712"/>
                    <a:pt x="9007" y="729"/>
                    <a:pt x="8967" y="753"/>
                  </a:cubicBezTo>
                  <a:cubicBezTo>
                    <a:pt x="8927" y="778"/>
                    <a:pt x="8907" y="817"/>
                    <a:pt x="8907" y="870"/>
                  </a:cubicBezTo>
                  <a:cubicBezTo>
                    <a:pt x="8907" y="911"/>
                    <a:pt x="8919" y="942"/>
                    <a:pt x="8943" y="963"/>
                  </a:cubicBezTo>
                  <a:cubicBezTo>
                    <a:pt x="8968" y="984"/>
                    <a:pt x="9001" y="995"/>
                    <a:pt x="9044" y="995"/>
                  </a:cubicBezTo>
                  <a:close/>
                  <a:moveTo>
                    <a:pt x="9298" y="1073"/>
                  </a:moveTo>
                  <a:cubicBezTo>
                    <a:pt x="9291" y="1044"/>
                    <a:pt x="9284" y="1011"/>
                    <a:pt x="9278" y="977"/>
                  </a:cubicBezTo>
                  <a:cubicBezTo>
                    <a:pt x="9235" y="1019"/>
                    <a:pt x="9195" y="1049"/>
                    <a:pt x="9158" y="1065"/>
                  </a:cubicBezTo>
                  <a:cubicBezTo>
                    <a:pt x="9120" y="1081"/>
                    <a:pt x="9076" y="1089"/>
                    <a:pt x="9026" y="1089"/>
                  </a:cubicBezTo>
                  <a:cubicBezTo>
                    <a:pt x="8954" y="1089"/>
                    <a:pt x="8896" y="1071"/>
                    <a:pt x="8853" y="1033"/>
                  </a:cubicBezTo>
                  <a:cubicBezTo>
                    <a:pt x="8809" y="995"/>
                    <a:pt x="8787" y="941"/>
                    <a:pt x="8787" y="871"/>
                  </a:cubicBezTo>
                  <a:cubicBezTo>
                    <a:pt x="8787" y="792"/>
                    <a:pt x="8817" y="734"/>
                    <a:pt x="8877" y="697"/>
                  </a:cubicBezTo>
                  <a:cubicBezTo>
                    <a:pt x="8936" y="659"/>
                    <a:pt x="9022" y="635"/>
                    <a:pt x="9134" y="626"/>
                  </a:cubicBezTo>
                  <a:cubicBezTo>
                    <a:pt x="9149" y="624"/>
                    <a:pt x="9173" y="622"/>
                    <a:pt x="9204" y="620"/>
                  </a:cubicBezTo>
                  <a:cubicBezTo>
                    <a:pt x="9235" y="617"/>
                    <a:pt x="9258" y="615"/>
                    <a:pt x="9273" y="614"/>
                  </a:cubicBezTo>
                  <a:lnTo>
                    <a:pt x="9273" y="546"/>
                  </a:lnTo>
                  <a:cubicBezTo>
                    <a:pt x="9273" y="492"/>
                    <a:pt x="9261" y="451"/>
                    <a:pt x="9235" y="425"/>
                  </a:cubicBezTo>
                  <a:cubicBezTo>
                    <a:pt x="9210" y="399"/>
                    <a:pt x="9171" y="386"/>
                    <a:pt x="9116" y="386"/>
                  </a:cubicBezTo>
                  <a:cubicBezTo>
                    <a:pt x="9041" y="386"/>
                    <a:pt x="8965" y="405"/>
                    <a:pt x="8887" y="442"/>
                  </a:cubicBezTo>
                  <a:cubicBezTo>
                    <a:pt x="8885" y="437"/>
                    <a:pt x="8879" y="420"/>
                    <a:pt x="8869" y="394"/>
                  </a:cubicBezTo>
                  <a:cubicBezTo>
                    <a:pt x="8859" y="367"/>
                    <a:pt x="8854" y="353"/>
                    <a:pt x="8854" y="352"/>
                  </a:cubicBezTo>
                  <a:cubicBezTo>
                    <a:pt x="8888" y="333"/>
                    <a:pt x="8928" y="317"/>
                    <a:pt x="8975" y="306"/>
                  </a:cubicBezTo>
                  <a:cubicBezTo>
                    <a:pt x="9022" y="295"/>
                    <a:pt x="9070" y="289"/>
                    <a:pt x="9119" y="289"/>
                  </a:cubicBezTo>
                  <a:cubicBezTo>
                    <a:pt x="9214" y="289"/>
                    <a:pt x="9283" y="310"/>
                    <a:pt x="9326" y="352"/>
                  </a:cubicBezTo>
                  <a:cubicBezTo>
                    <a:pt x="9368" y="393"/>
                    <a:pt x="9389" y="464"/>
                    <a:pt x="9389" y="565"/>
                  </a:cubicBezTo>
                  <a:lnTo>
                    <a:pt x="9389" y="1073"/>
                  </a:lnTo>
                  <a:lnTo>
                    <a:pt x="9298" y="1073"/>
                  </a:lnTo>
                  <a:close/>
                  <a:moveTo>
                    <a:pt x="10425" y="126"/>
                  </a:moveTo>
                  <a:cubicBezTo>
                    <a:pt x="10347" y="126"/>
                    <a:pt x="10280" y="145"/>
                    <a:pt x="10224" y="183"/>
                  </a:cubicBezTo>
                  <a:cubicBezTo>
                    <a:pt x="10168" y="221"/>
                    <a:pt x="10125" y="272"/>
                    <a:pt x="10098" y="336"/>
                  </a:cubicBezTo>
                  <a:cubicBezTo>
                    <a:pt x="10070" y="400"/>
                    <a:pt x="10057" y="473"/>
                    <a:pt x="10057" y="556"/>
                  </a:cubicBezTo>
                  <a:cubicBezTo>
                    <a:pt x="10057" y="619"/>
                    <a:pt x="10064" y="675"/>
                    <a:pt x="10079" y="726"/>
                  </a:cubicBezTo>
                  <a:cubicBezTo>
                    <a:pt x="10094" y="777"/>
                    <a:pt x="10116" y="822"/>
                    <a:pt x="10146" y="861"/>
                  </a:cubicBezTo>
                  <a:cubicBezTo>
                    <a:pt x="10176" y="899"/>
                    <a:pt x="10215" y="929"/>
                    <a:pt x="10263" y="951"/>
                  </a:cubicBezTo>
                  <a:cubicBezTo>
                    <a:pt x="10311" y="972"/>
                    <a:pt x="10366" y="982"/>
                    <a:pt x="10428" y="982"/>
                  </a:cubicBezTo>
                  <a:cubicBezTo>
                    <a:pt x="10508" y="982"/>
                    <a:pt x="10591" y="962"/>
                    <a:pt x="10676" y="920"/>
                  </a:cubicBezTo>
                  <a:lnTo>
                    <a:pt x="10696" y="1023"/>
                  </a:lnTo>
                  <a:cubicBezTo>
                    <a:pt x="10627" y="1067"/>
                    <a:pt x="10532" y="1089"/>
                    <a:pt x="10414" y="1089"/>
                  </a:cubicBezTo>
                  <a:cubicBezTo>
                    <a:pt x="10336" y="1089"/>
                    <a:pt x="10266" y="1076"/>
                    <a:pt x="10204" y="1050"/>
                  </a:cubicBezTo>
                  <a:cubicBezTo>
                    <a:pt x="10142" y="1024"/>
                    <a:pt x="10091" y="987"/>
                    <a:pt x="10051" y="940"/>
                  </a:cubicBezTo>
                  <a:cubicBezTo>
                    <a:pt x="10010" y="893"/>
                    <a:pt x="9980" y="836"/>
                    <a:pt x="9959" y="770"/>
                  </a:cubicBezTo>
                  <a:cubicBezTo>
                    <a:pt x="9938" y="705"/>
                    <a:pt x="9927" y="632"/>
                    <a:pt x="9927" y="551"/>
                  </a:cubicBezTo>
                  <a:cubicBezTo>
                    <a:pt x="9927" y="474"/>
                    <a:pt x="9938" y="402"/>
                    <a:pt x="9961" y="337"/>
                  </a:cubicBezTo>
                  <a:cubicBezTo>
                    <a:pt x="9984" y="272"/>
                    <a:pt x="10017" y="216"/>
                    <a:pt x="10058" y="169"/>
                  </a:cubicBezTo>
                  <a:cubicBezTo>
                    <a:pt x="10100" y="122"/>
                    <a:pt x="10152" y="85"/>
                    <a:pt x="10215" y="59"/>
                  </a:cubicBezTo>
                  <a:cubicBezTo>
                    <a:pt x="10278" y="33"/>
                    <a:pt x="10347" y="20"/>
                    <a:pt x="10424" y="20"/>
                  </a:cubicBezTo>
                  <a:cubicBezTo>
                    <a:pt x="10540" y="20"/>
                    <a:pt x="10638" y="45"/>
                    <a:pt x="10718" y="97"/>
                  </a:cubicBezTo>
                  <a:lnTo>
                    <a:pt x="10670" y="196"/>
                  </a:lnTo>
                  <a:cubicBezTo>
                    <a:pt x="10594" y="149"/>
                    <a:pt x="10512" y="126"/>
                    <a:pt x="10425" y="126"/>
                  </a:cubicBezTo>
                  <a:close/>
                  <a:moveTo>
                    <a:pt x="11197" y="298"/>
                  </a:moveTo>
                  <a:cubicBezTo>
                    <a:pt x="11218" y="298"/>
                    <a:pt x="11237" y="299"/>
                    <a:pt x="11255" y="302"/>
                  </a:cubicBezTo>
                  <a:lnTo>
                    <a:pt x="11250" y="410"/>
                  </a:lnTo>
                  <a:cubicBezTo>
                    <a:pt x="11229" y="406"/>
                    <a:pt x="11210" y="404"/>
                    <a:pt x="11194" y="404"/>
                  </a:cubicBezTo>
                  <a:cubicBezTo>
                    <a:pt x="11129" y="404"/>
                    <a:pt x="11076" y="427"/>
                    <a:pt x="11035" y="473"/>
                  </a:cubicBezTo>
                  <a:cubicBezTo>
                    <a:pt x="10994" y="518"/>
                    <a:pt x="10974" y="575"/>
                    <a:pt x="10974" y="642"/>
                  </a:cubicBezTo>
                  <a:lnTo>
                    <a:pt x="10974" y="1073"/>
                  </a:lnTo>
                  <a:lnTo>
                    <a:pt x="10857" y="1073"/>
                  </a:lnTo>
                  <a:cubicBezTo>
                    <a:pt x="10856" y="602"/>
                    <a:pt x="10856" y="346"/>
                    <a:pt x="10856" y="305"/>
                  </a:cubicBezTo>
                  <a:lnTo>
                    <a:pt x="10953" y="305"/>
                  </a:lnTo>
                  <a:lnTo>
                    <a:pt x="10965" y="443"/>
                  </a:lnTo>
                  <a:cubicBezTo>
                    <a:pt x="10991" y="400"/>
                    <a:pt x="11025" y="364"/>
                    <a:pt x="11066" y="338"/>
                  </a:cubicBezTo>
                  <a:cubicBezTo>
                    <a:pt x="11107" y="311"/>
                    <a:pt x="11151" y="298"/>
                    <a:pt x="11197" y="298"/>
                  </a:cubicBezTo>
                  <a:close/>
                  <a:moveTo>
                    <a:pt x="11513" y="305"/>
                  </a:moveTo>
                  <a:lnTo>
                    <a:pt x="11513" y="1073"/>
                  </a:lnTo>
                  <a:lnTo>
                    <a:pt x="11395" y="1073"/>
                  </a:lnTo>
                  <a:lnTo>
                    <a:pt x="11395" y="305"/>
                  </a:lnTo>
                  <a:lnTo>
                    <a:pt x="11513" y="305"/>
                  </a:lnTo>
                  <a:close/>
                  <a:moveTo>
                    <a:pt x="11513" y="25"/>
                  </a:moveTo>
                  <a:lnTo>
                    <a:pt x="11513" y="164"/>
                  </a:lnTo>
                  <a:lnTo>
                    <a:pt x="11395" y="164"/>
                  </a:lnTo>
                  <a:lnTo>
                    <a:pt x="11395" y="25"/>
                  </a:lnTo>
                  <a:lnTo>
                    <a:pt x="11513" y="25"/>
                  </a:lnTo>
                  <a:close/>
                  <a:moveTo>
                    <a:pt x="11955" y="995"/>
                  </a:moveTo>
                  <a:cubicBezTo>
                    <a:pt x="12011" y="995"/>
                    <a:pt x="12060" y="980"/>
                    <a:pt x="12102" y="949"/>
                  </a:cubicBezTo>
                  <a:cubicBezTo>
                    <a:pt x="12144" y="919"/>
                    <a:pt x="12171" y="877"/>
                    <a:pt x="12184" y="825"/>
                  </a:cubicBezTo>
                  <a:lnTo>
                    <a:pt x="12184" y="696"/>
                  </a:lnTo>
                  <a:cubicBezTo>
                    <a:pt x="12181" y="696"/>
                    <a:pt x="12167" y="697"/>
                    <a:pt x="12141" y="699"/>
                  </a:cubicBezTo>
                  <a:cubicBezTo>
                    <a:pt x="12115" y="702"/>
                    <a:pt x="12098" y="703"/>
                    <a:pt x="12090" y="704"/>
                  </a:cubicBezTo>
                  <a:cubicBezTo>
                    <a:pt x="11989" y="712"/>
                    <a:pt x="11918" y="729"/>
                    <a:pt x="11879" y="753"/>
                  </a:cubicBezTo>
                  <a:cubicBezTo>
                    <a:pt x="11839" y="778"/>
                    <a:pt x="11819" y="817"/>
                    <a:pt x="11819" y="870"/>
                  </a:cubicBezTo>
                  <a:cubicBezTo>
                    <a:pt x="11819" y="911"/>
                    <a:pt x="11831" y="942"/>
                    <a:pt x="11855" y="963"/>
                  </a:cubicBezTo>
                  <a:cubicBezTo>
                    <a:pt x="11879" y="984"/>
                    <a:pt x="11913" y="995"/>
                    <a:pt x="11955" y="995"/>
                  </a:cubicBezTo>
                  <a:close/>
                  <a:moveTo>
                    <a:pt x="12209" y="1073"/>
                  </a:moveTo>
                  <a:cubicBezTo>
                    <a:pt x="12203" y="1044"/>
                    <a:pt x="12196" y="1011"/>
                    <a:pt x="12189" y="977"/>
                  </a:cubicBezTo>
                  <a:cubicBezTo>
                    <a:pt x="12147" y="1019"/>
                    <a:pt x="12107" y="1049"/>
                    <a:pt x="12069" y="1065"/>
                  </a:cubicBezTo>
                  <a:cubicBezTo>
                    <a:pt x="12032" y="1081"/>
                    <a:pt x="11988" y="1089"/>
                    <a:pt x="11938" y="1089"/>
                  </a:cubicBezTo>
                  <a:cubicBezTo>
                    <a:pt x="11866" y="1089"/>
                    <a:pt x="11808" y="1071"/>
                    <a:pt x="11764" y="1033"/>
                  </a:cubicBezTo>
                  <a:cubicBezTo>
                    <a:pt x="11721" y="995"/>
                    <a:pt x="11699" y="941"/>
                    <a:pt x="11699" y="871"/>
                  </a:cubicBezTo>
                  <a:cubicBezTo>
                    <a:pt x="11699" y="792"/>
                    <a:pt x="11729" y="734"/>
                    <a:pt x="11788" y="697"/>
                  </a:cubicBezTo>
                  <a:cubicBezTo>
                    <a:pt x="11848" y="659"/>
                    <a:pt x="11934" y="635"/>
                    <a:pt x="12046" y="626"/>
                  </a:cubicBezTo>
                  <a:cubicBezTo>
                    <a:pt x="12061" y="624"/>
                    <a:pt x="12084" y="622"/>
                    <a:pt x="12115" y="620"/>
                  </a:cubicBezTo>
                  <a:cubicBezTo>
                    <a:pt x="12146" y="617"/>
                    <a:pt x="12170" y="615"/>
                    <a:pt x="12185" y="614"/>
                  </a:cubicBezTo>
                  <a:lnTo>
                    <a:pt x="12185" y="546"/>
                  </a:lnTo>
                  <a:cubicBezTo>
                    <a:pt x="12185" y="492"/>
                    <a:pt x="12172" y="451"/>
                    <a:pt x="12147" y="425"/>
                  </a:cubicBezTo>
                  <a:cubicBezTo>
                    <a:pt x="12122" y="399"/>
                    <a:pt x="12082" y="386"/>
                    <a:pt x="12028" y="386"/>
                  </a:cubicBezTo>
                  <a:cubicBezTo>
                    <a:pt x="11952" y="386"/>
                    <a:pt x="11876" y="405"/>
                    <a:pt x="11799" y="442"/>
                  </a:cubicBezTo>
                  <a:cubicBezTo>
                    <a:pt x="11797" y="437"/>
                    <a:pt x="11791" y="420"/>
                    <a:pt x="11781" y="394"/>
                  </a:cubicBezTo>
                  <a:cubicBezTo>
                    <a:pt x="11771" y="367"/>
                    <a:pt x="11766" y="353"/>
                    <a:pt x="11765" y="352"/>
                  </a:cubicBezTo>
                  <a:cubicBezTo>
                    <a:pt x="11799" y="333"/>
                    <a:pt x="11840" y="317"/>
                    <a:pt x="11887" y="306"/>
                  </a:cubicBezTo>
                  <a:cubicBezTo>
                    <a:pt x="11934" y="295"/>
                    <a:pt x="11982" y="289"/>
                    <a:pt x="12030" y="289"/>
                  </a:cubicBezTo>
                  <a:cubicBezTo>
                    <a:pt x="12126" y="289"/>
                    <a:pt x="12195" y="310"/>
                    <a:pt x="12237" y="352"/>
                  </a:cubicBezTo>
                  <a:cubicBezTo>
                    <a:pt x="12280" y="393"/>
                    <a:pt x="12301" y="464"/>
                    <a:pt x="12301" y="565"/>
                  </a:cubicBezTo>
                  <a:lnTo>
                    <a:pt x="12301" y="1073"/>
                  </a:lnTo>
                  <a:lnTo>
                    <a:pt x="12209" y="1073"/>
                  </a:lnTo>
                  <a:close/>
                  <a:moveTo>
                    <a:pt x="12502" y="1073"/>
                  </a:moveTo>
                  <a:lnTo>
                    <a:pt x="12502" y="305"/>
                  </a:lnTo>
                  <a:lnTo>
                    <a:pt x="12600" y="305"/>
                  </a:lnTo>
                  <a:lnTo>
                    <a:pt x="12615" y="415"/>
                  </a:lnTo>
                  <a:cubicBezTo>
                    <a:pt x="12646" y="377"/>
                    <a:pt x="12683" y="347"/>
                    <a:pt x="12729" y="324"/>
                  </a:cubicBezTo>
                  <a:cubicBezTo>
                    <a:pt x="12775" y="300"/>
                    <a:pt x="12824" y="289"/>
                    <a:pt x="12876" y="289"/>
                  </a:cubicBezTo>
                  <a:cubicBezTo>
                    <a:pt x="12965" y="289"/>
                    <a:pt x="13031" y="314"/>
                    <a:pt x="13073" y="363"/>
                  </a:cubicBezTo>
                  <a:cubicBezTo>
                    <a:pt x="13116" y="413"/>
                    <a:pt x="13137" y="490"/>
                    <a:pt x="13137" y="593"/>
                  </a:cubicBezTo>
                  <a:lnTo>
                    <a:pt x="13137" y="1073"/>
                  </a:lnTo>
                  <a:lnTo>
                    <a:pt x="13020" y="1073"/>
                  </a:lnTo>
                  <a:cubicBezTo>
                    <a:pt x="13020" y="765"/>
                    <a:pt x="13020" y="600"/>
                    <a:pt x="13019" y="578"/>
                  </a:cubicBezTo>
                  <a:cubicBezTo>
                    <a:pt x="13017" y="513"/>
                    <a:pt x="13004" y="465"/>
                    <a:pt x="12980" y="435"/>
                  </a:cubicBezTo>
                  <a:cubicBezTo>
                    <a:pt x="12955" y="404"/>
                    <a:pt x="12914" y="389"/>
                    <a:pt x="12857" y="389"/>
                  </a:cubicBezTo>
                  <a:cubicBezTo>
                    <a:pt x="12797" y="389"/>
                    <a:pt x="12746" y="403"/>
                    <a:pt x="12706" y="432"/>
                  </a:cubicBezTo>
                  <a:cubicBezTo>
                    <a:pt x="12666" y="461"/>
                    <a:pt x="12640" y="499"/>
                    <a:pt x="12628" y="545"/>
                  </a:cubicBezTo>
                  <a:cubicBezTo>
                    <a:pt x="12623" y="577"/>
                    <a:pt x="12621" y="612"/>
                    <a:pt x="12621" y="653"/>
                  </a:cubicBezTo>
                  <a:lnTo>
                    <a:pt x="12621" y="1073"/>
                  </a:lnTo>
                  <a:lnTo>
                    <a:pt x="12502" y="1073"/>
                  </a:lnTo>
                  <a:close/>
                  <a:moveTo>
                    <a:pt x="13579" y="1378"/>
                  </a:moveTo>
                  <a:lnTo>
                    <a:pt x="13471" y="1378"/>
                  </a:lnTo>
                  <a:lnTo>
                    <a:pt x="13549" y="1079"/>
                  </a:lnTo>
                  <a:lnTo>
                    <a:pt x="13610" y="1079"/>
                  </a:lnTo>
                  <a:lnTo>
                    <a:pt x="13579" y="1378"/>
                  </a:lnTo>
                  <a:close/>
                  <a:moveTo>
                    <a:pt x="13657" y="1089"/>
                  </a:moveTo>
                  <a:cubicBezTo>
                    <a:pt x="13544" y="1089"/>
                    <a:pt x="13456" y="1053"/>
                    <a:pt x="13392" y="979"/>
                  </a:cubicBezTo>
                  <a:cubicBezTo>
                    <a:pt x="13328" y="906"/>
                    <a:pt x="13296" y="810"/>
                    <a:pt x="13296" y="692"/>
                  </a:cubicBezTo>
                  <a:cubicBezTo>
                    <a:pt x="13297" y="572"/>
                    <a:pt x="13329" y="475"/>
                    <a:pt x="13394" y="401"/>
                  </a:cubicBezTo>
                  <a:cubicBezTo>
                    <a:pt x="13459" y="326"/>
                    <a:pt x="13547" y="289"/>
                    <a:pt x="13660" y="289"/>
                  </a:cubicBezTo>
                  <a:cubicBezTo>
                    <a:pt x="13699" y="289"/>
                    <a:pt x="13738" y="294"/>
                    <a:pt x="13775" y="303"/>
                  </a:cubicBezTo>
                  <a:cubicBezTo>
                    <a:pt x="13812" y="313"/>
                    <a:pt x="13842" y="326"/>
                    <a:pt x="13863" y="342"/>
                  </a:cubicBezTo>
                  <a:lnTo>
                    <a:pt x="13831" y="433"/>
                  </a:lnTo>
                  <a:cubicBezTo>
                    <a:pt x="13776" y="404"/>
                    <a:pt x="13718" y="389"/>
                    <a:pt x="13658" y="389"/>
                  </a:cubicBezTo>
                  <a:cubicBezTo>
                    <a:pt x="13584" y="389"/>
                    <a:pt x="13525" y="416"/>
                    <a:pt x="13481" y="470"/>
                  </a:cubicBezTo>
                  <a:cubicBezTo>
                    <a:pt x="13438" y="524"/>
                    <a:pt x="13417" y="599"/>
                    <a:pt x="13417" y="692"/>
                  </a:cubicBezTo>
                  <a:cubicBezTo>
                    <a:pt x="13417" y="784"/>
                    <a:pt x="13438" y="856"/>
                    <a:pt x="13481" y="910"/>
                  </a:cubicBezTo>
                  <a:cubicBezTo>
                    <a:pt x="13523" y="963"/>
                    <a:pt x="13583" y="990"/>
                    <a:pt x="13658" y="990"/>
                  </a:cubicBezTo>
                  <a:cubicBezTo>
                    <a:pt x="13719" y="990"/>
                    <a:pt x="13780" y="974"/>
                    <a:pt x="13843" y="941"/>
                  </a:cubicBezTo>
                  <a:lnTo>
                    <a:pt x="13858" y="1034"/>
                  </a:lnTo>
                  <a:cubicBezTo>
                    <a:pt x="13807" y="1071"/>
                    <a:pt x="13740" y="1089"/>
                    <a:pt x="13657" y="1089"/>
                  </a:cubicBezTo>
                  <a:close/>
                  <a:moveTo>
                    <a:pt x="14232" y="995"/>
                  </a:moveTo>
                  <a:cubicBezTo>
                    <a:pt x="14288" y="995"/>
                    <a:pt x="14337" y="980"/>
                    <a:pt x="14379" y="949"/>
                  </a:cubicBezTo>
                  <a:cubicBezTo>
                    <a:pt x="14421" y="919"/>
                    <a:pt x="14448" y="877"/>
                    <a:pt x="14461" y="825"/>
                  </a:cubicBezTo>
                  <a:lnTo>
                    <a:pt x="14461" y="696"/>
                  </a:lnTo>
                  <a:cubicBezTo>
                    <a:pt x="14458" y="696"/>
                    <a:pt x="14444" y="697"/>
                    <a:pt x="14418" y="699"/>
                  </a:cubicBezTo>
                  <a:cubicBezTo>
                    <a:pt x="14392" y="702"/>
                    <a:pt x="14375" y="703"/>
                    <a:pt x="14367" y="704"/>
                  </a:cubicBezTo>
                  <a:cubicBezTo>
                    <a:pt x="14266" y="712"/>
                    <a:pt x="14195" y="729"/>
                    <a:pt x="14155" y="753"/>
                  </a:cubicBezTo>
                  <a:cubicBezTo>
                    <a:pt x="14116" y="778"/>
                    <a:pt x="14095" y="817"/>
                    <a:pt x="14095" y="870"/>
                  </a:cubicBezTo>
                  <a:cubicBezTo>
                    <a:pt x="14095" y="911"/>
                    <a:pt x="14108" y="942"/>
                    <a:pt x="14132" y="963"/>
                  </a:cubicBezTo>
                  <a:cubicBezTo>
                    <a:pt x="14156" y="984"/>
                    <a:pt x="14190" y="995"/>
                    <a:pt x="14232" y="995"/>
                  </a:cubicBezTo>
                  <a:close/>
                  <a:moveTo>
                    <a:pt x="14486" y="1073"/>
                  </a:moveTo>
                  <a:cubicBezTo>
                    <a:pt x="14480" y="1044"/>
                    <a:pt x="14473" y="1011"/>
                    <a:pt x="14466" y="977"/>
                  </a:cubicBezTo>
                  <a:cubicBezTo>
                    <a:pt x="14424" y="1019"/>
                    <a:pt x="14384" y="1049"/>
                    <a:pt x="14346" y="1065"/>
                  </a:cubicBezTo>
                  <a:cubicBezTo>
                    <a:pt x="14309" y="1081"/>
                    <a:pt x="14265" y="1089"/>
                    <a:pt x="14215" y="1089"/>
                  </a:cubicBezTo>
                  <a:cubicBezTo>
                    <a:pt x="14143" y="1089"/>
                    <a:pt x="14085" y="1071"/>
                    <a:pt x="14041" y="1033"/>
                  </a:cubicBezTo>
                  <a:cubicBezTo>
                    <a:pt x="13998" y="995"/>
                    <a:pt x="13976" y="941"/>
                    <a:pt x="13976" y="871"/>
                  </a:cubicBezTo>
                  <a:cubicBezTo>
                    <a:pt x="13976" y="792"/>
                    <a:pt x="14006" y="734"/>
                    <a:pt x="14065" y="697"/>
                  </a:cubicBezTo>
                  <a:cubicBezTo>
                    <a:pt x="14125" y="659"/>
                    <a:pt x="14210" y="635"/>
                    <a:pt x="14323" y="626"/>
                  </a:cubicBezTo>
                  <a:cubicBezTo>
                    <a:pt x="14338" y="624"/>
                    <a:pt x="14361" y="622"/>
                    <a:pt x="14392" y="620"/>
                  </a:cubicBezTo>
                  <a:cubicBezTo>
                    <a:pt x="14423" y="617"/>
                    <a:pt x="14447" y="615"/>
                    <a:pt x="14462" y="614"/>
                  </a:cubicBezTo>
                  <a:lnTo>
                    <a:pt x="14462" y="546"/>
                  </a:lnTo>
                  <a:cubicBezTo>
                    <a:pt x="14462" y="492"/>
                    <a:pt x="14449" y="451"/>
                    <a:pt x="14424" y="425"/>
                  </a:cubicBezTo>
                  <a:cubicBezTo>
                    <a:pt x="14399" y="399"/>
                    <a:pt x="14359" y="386"/>
                    <a:pt x="14305" y="386"/>
                  </a:cubicBezTo>
                  <a:cubicBezTo>
                    <a:pt x="14229" y="386"/>
                    <a:pt x="14153" y="405"/>
                    <a:pt x="14076" y="442"/>
                  </a:cubicBezTo>
                  <a:cubicBezTo>
                    <a:pt x="14074" y="437"/>
                    <a:pt x="14067" y="420"/>
                    <a:pt x="14058" y="394"/>
                  </a:cubicBezTo>
                  <a:cubicBezTo>
                    <a:pt x="14048" y="367"/>
                    <a:pt x="14043" y="353"/>
                    <a:pt x="14042" y="352"/>
                  </a:cubicBezTo>
                  <a:cubicBezTo>
                    <a:pt x="14076" y="333"/>
                    <a:pt x="14117" y="317"/>
                    <a:pt x="14164" y="306"/>
                  </a:cubicBezTo>
                  <a:cubicBezTo>
                    <a:pt x="14211" y="295"/>
                    <a:pt x="14259" y="289"/>
                    <a:pt x="14307" y="289"/>
                  </a:cubicBezTo>
                  <a:cubicBezTo>
                    <a:pt x="14403" y="289"/>
                    <a:pt x="14472" y="310"/>
                    <a:pt x="14514" y="352"/>
                  </a:cubicBezTo>
                  <a:cubicBezTo>
                    <a:pt x="14557" y="393"/>
                    <a:pt x="14578" y="464"/>
                    <a:pt x="14578" y="565"/>
                  </a:cubicBezTo>
                  <a:lnTo>
                    <a:pt x="14578" y="1073"/>
                  </a:lnTo>
                  <a:lnTo>
                    <a:pt x="14486" y="1073"/>
                  </a:lnTo>
                  <a:close/>
                  <a:moveTo>
                    <a:pt x="478" y="1902"/>
                  </a:moveTo>
                  <a:cubicBezTo>
                    <a:pt x="444" y="1861"/>
                    <a:pt x="397" y="1841"/>
                    <a:pt x="337" y="1841"/>
                  </a:cubicBezTo>
                  <a:cubicBezTo>
                    <a:pt x="278" y="1841"/>
                    <a:pt x="229" y="1862"/>
                    <a:pt x="191" y="1904"/>
                  </a:cubicBezTo>
                  <a:cubicBezTo>
                    <a:pt x="153" y="1947"/>
                    <a:pt x="131" y="2005"/>
                    <a:pt x="124" y="2078"/>
                  </a:cubicBezTo>
                  <a:lnTo>
                    <a:pt x="530" y="2078"/>
                  </a:lnTo>
                  <a:cubicBezTo>
                    <a:pt x="530" y="2002"/>
                    <a:pt x="513" y="1943"/>
                    <a:pt x="478" y="1902"/>
                  </a:cubicBezTo>
                  <a:close/>
                  <a:moveTo>
                    <a:pt x="360" y="2545"/>
                  </a:moveTo>
                  <a:cubicBezTo>
                    <a:pt x="249" y="2545"/>
                    <a:pt x="161" y="2510"/>
                    <a:pt x="97" y="2439"/>
                  </a:cubicBezTo>
                  <a:cubicBezTo>
                    <a:pt x="32" y="2368"/>
                    <a:pt x="0" y="2270"/>
                    <a:pt x="0" y="2147"/>
                  </a:cubicBezTo>
                  <a:cubicBezTo>
                    <a:pt x="0" y="2028"/>
                    <a:pt x="31" y="1931"/>
                    <a:pt x="93" y="1858"/>
                  </a:cubicBezTo>
                  <a:cubicBezTo>
                    <a:pt x="156" y="1783"/>
                    <a:pt x="237" y="1746"/>
                    <a:pt x="339" y="1744"/>
                  </a:cubicBezTo>
                  <a:cubicBezTo>
                    <a:pt x="434" y="1744"/>
                    <a:pt x="509" y="1777"/>
                    <a:pt x="565" y="1842"/>
                  </a:cubicBezTo>
                  <a:cubicBezTo>
                    <a:pt x="621" y="1907"/>
                    <a:pt x="649" y="1994"/>
                    <a:pt x="649" y="2103"/>
                  </a:cubicBezTo>
                  <a:cubicBezTo>
                    <a:pt x="649" y="2109"/>
                    <a:pt x="649" y="2119"/>
                    <a:pt x="649" y="2134"/>
                  </a:cubicBezTo>
                  <a:cubicBezTo>
                    <a:pt x="648" y="2149"/>
                    <a:pt x="648" y="2160"/>
                    <a:pt x="648" y="2166"/>
                  </a:cubicBezTo>
                  <a:lnTo>
                    <a:pt x="121" y="2166"/>
                  </a:lnTo>
                  <a:cubicBezTo>
                    <a:pt x="122" y="2254"/>
                    <a:pt x="145" y="2321"/>
                    <a:pt x="188" y="2370"/>
                  </a:cubicBezTo>
                  <a:cubicBezTo>
                    <a:pt x="232" y="2419"/>
                    <a:pt x="291" y="2444"/>
                    <a:pt x="365" y="2444"/>
                  </a:cubicBezTo>
                  <a:cubicBezTo>
                    <a:pt x="446" y="2444"/>
                    <a:pt x="527" y="2422"/>
                    <a:pt x="609" y="2379"/>
                  </a:cubicBezTo>
                  <a:lnTo>
                    <a:pt x="627" y="2474"/>
                  </a:lnTo>
                  <a:cubicBezTo>
                    <a:pt x="549" y="2521"/>
                    <a:pt x="460" y="2545"/>
                    <a:pt x="360" y="2545"/>
                  </a:cubicBezTo>
                  <a:close/>
                  <a:moveTo>
                    <a:pt x="1469" y="2444"/>
                  </a:moveTo>
                  <a:cubicBezTo>
                    <a:pt x="1546" y="2444"/>
                    <a:pt x="1604" y="2419"/>
                    <a:pt x="1641" y="2370"/>
                  </a:cubicBezTo>
                  <a:cubicBezTo>
                    <a:pt x="1679" y="2320"/>
                    <a:pt x="1698" y="2250"/>
                    <a:pt x="1698" y="2158"/>
                  </a:cubicBezTo>
                  <a:cubicBezTo>
                    <a:pt x="1698" y="2054"/>
                    <a:pt x="1680" y="1976"/>
                    <a:pt x="1643" y="1923"/>
                  </a:cubicBezTo>
                  <a:cubicBezTo>
                    <a:pt x="1607" y="1871"/>
                    <a:pt x="1549" y="1845"/>
                    <a:pt x="1468" y="1845"/>
                  </a:cubicBezTo>
                  <a:cubicBezTo>
                    <a:pt x="1432" y="1845"/>
                    <a:pt x="1400" y="1852"/>
                    <a:pt x="1373" y="1868"/>
                  </a:cubicBezTo>
                  <a:cubicBezTo>
                    <a:pt x="1345" y="1883"/>
                    <a:pt x="1323" y="1905"/>
                    <a:pt x="1306" y="1932"/>
                  </a:cubicBezTo>
                  <a:cubicBezTo>
                    <a:pt x="1289" y="1960"/>
                    <a:pt x="1277" y="1991"/>
                    <a:pt x="1268" y="2027"/>
                  </a:cubicBezTo>
                  <a:cubicBezTo>
                    <a:pt x="1259" y="2063"/>
                    <a:pt x="1255" y="2102"/>
                    <a:pt x="1255" y="2144"/>
                  </a:cubicBezTo>
                  <a:cubicBezTo>
                    <a:pt x="1255" y="2204"/>
                    <a:pt x="1262" y="2256"/>
                    <a:pt x="1277" y="2300"/>
                  </a:cubicBezTo>
                  <a:cubicBezTo>
                    <a:pt x="1292" y="2344"/>
                    <a:pt x="1315" y="2379"/>
                    <a:pt x="1348" y="2405"/>
                  </a:cubicBezTo>
                  <a:cubicBezTo>
                    <a:pt x="1381" y="2431"/>
                    <a:pt x="1421" y="2444"/>
                    <a:pt x="1469" y="2444"/>
                  </a:cubicBezTo>
                  <a:close/>
                  <a:moveTo>
                    <a:pt x="1700" y="2418"/>
                  </a:moveTo>
                  <a:cubicBezTo>
                    <a:pt x="1675" y="2456"/>
                    <a:pt x="1641" y="2487"/>
                    <a:pt x="1599" y="2510"/>
                  </a:cubicBezTo>
                  <a:cubicBezTo>
                    <a:pt x="1557" y="2533"/>
                    <a:pt x="1510" y="2544"/>
                    <a:pt x="1458" y="2544"/>
                  </a:cubicBezTo>
                  <a:cubicBezTo>
                    <a:pt x="1357" y="2544"/>
                    <a:pt x="1277" y="2508"/>
                    <a:pt x="1220" y="2436"/>
                  </a:cubicBezTo>
                  <a:cubicBezTo>
                    <a:pt x="1163" y="2364"/>
                    <a:pt x="1134" y="2266"/>
                    <a:pt x="1134" y="2142"/>
                  </a:cubicBezTo>
                  <a:cubicBezTo>
                    <a:pt x="1134" y="2023"/>
                    <a:pt x="1163" y="1927"/>
                    <a:pt x="1221" y="1854"/>
                  </a:cubicBezTo>
                  <a:cubicBezTo>
                    <a:pt x="1280" y="1781"/>
                    <a:pt x="1358" y="1744"/>
                    <a:pt x="1456" y="1744"/>
                  </a:cubicBezTo>
                  <a:cubicBezTo>
                    <a:pt x="1507" y="1744"/>
                    <a:pt x="1555" y="1755"/>
                    <a:pt x="1600" y="1778"/>
                  </a:cubicBezTo>
                  <a:cubicBezTo>
                    <a:pt x="1645" y="1800"/>
                    <a:pt x="1679" y="1830"/>
                    <a:pt x="1701" y="1867"/>
                  </a:cubicBezTo>
                  <a:lnTo>
                    <a:pt x="1699" y="1800"/>
                  </a:lnTo>
                  <a:lnTo>
                    <a:pt x="1699" y="1462"/>
                  </a:lnTo>
                  <a:lnTo>
                    <a:pt x="1815" y="1455"/>
                  </a:lnTo>
                  <a:lnTo>
                    <a:pt x="1815" y="2529"/>
                  </a:lnTo>
                  <a:lnTo>
                    <a:pt x="1715" y="2529"/>
                  </a:lnTo>
                  <a:lnTo>
                    <a:pt x="1700" y="2418"/>
                  </a:lnTo>
                  <a:close/>
                  <a:moveTo>
                    <a:pt x="2103" y="2146"/>
                  </a:moveTo>
                  <a:cubicBezTo>
                    <a:pt x="2103" y="2237"/>
                    <a:pt x="2124" y="2310"/>
                    <a:pt x="2164" y="2365"/>
                  </a:cubicBezTo>
                  <a:cubicBezTo>
                    <a:pt x="2204" y="2420"/>
                    <a:pt x="2263" y="2448"/>
                    <a:pt x="2341" y="2448"/>
                  </a:cubicBezTo>
                  <a:cubicBezTo>
                    <a:pt x="2417" y="2448"/>
                    <a:pt x="2475" y="2420"/>
                    <a:pt x="2514" y="2366"/>
                  </a:cubicBezTo>
                  <a:cubicBezTo>
                    <a:pt x="2553" y="2311"/>
                    <a:pt x="2573" y="2237"/>
                    <a:pt x="2573" y="2145"/>
                  </a:cubicBezTo>
                  <a:cubicBezTo>
                    <a:pt x="2573" y="2051"/>
                    <a:pt x="2554" y="1977"/>
                    <a:pt x="2515" y="1923"/>
                  </a:cubicBezTo>
                  <a:cubicBezTo>
                    <a:pt x="2476" y="1869"/>
                    <a:pt x="2418" y="1842"/>
                    <a:pt x="2339" y="1842"/>
                  </a:cubicBezTo>
                  <a:cubicBezTo>
                    <a:pt x="2262" y="1842"/>
                    <a:pt x="2204" y="1870"/>
                    <a:pt x="2164" y="1925"/>
                  </a:cubicBezTo>
                  <a:cubicBezTo>
                    <a:pt x="2123" y="1980"/>
                    <a:pt x="2103" y="2054"/>
                    <a:pt x="2103" y="2146"/>
                  </a:cubicBezTo>
                  <a:close/>
                  <a:moveTo>
                    <a:pt x="2694" y="2144"/>
                  </a:moveTo>
                  <a:cubicBezTo>
                    <a:pt x="2694" y="2264"/>
                    <a:pt x="2662" y="2360"/>
                    <a:pt x="2599" y="2434"/>
                  </a:cubicBezTo>
                  <a:cubicBezTo>
                    <a:pt x="2535" y="2508"/>
                    <a:pt x="2447" y="2545"/>
                    <a:pt x="2335" y="2545"/>
                  </a:cubicBezTo>
                  <a:cubicBezTo>
                    <a:pt x="2227" y="2545"/>
                    <a:pt x="2142" y="2508"/>
                    <a:pt x="2078" y="2433"/>
                  </a:cubicBezTo>
                  <a:cubicBezTo>
                    <a:pt x="2014" y="2358"/>
                    <a:pt x="1982" y="2262"/>
                    <a:pt x="1982" y="2145"/>
                  </a:cubicBezTo>
                  <a:cubicBezTo>
                    <a:pt x="1982" y="2026"/>
                    <a:pt x="2014" y="1929"/>
                    <a:pt x="2078" y="1855"/>
                  </a:cubicBezTo>
                  <a:cubicBezTo>
                    <a:pt x="2142" y="1781"/>
                    <a:pt x="2230" y="1744"/>
                    <a:pt x="2341" y="1744"/>
                  </a:cubicBezTo>
                  <a:cubicBezTo>
                    <a:pt x="2451" y="1744"/>
                    <a:pt x="2538" y="1781"/>
                    <a:pt x="2600" y="1855"/>
                  </a:cubicBezTo>
                  <a:cubicBezTo>
                    <a:pt x="2663" y="1929"/>
                    <a:pt x="2694" y="2026"/>
                    <a:pt x="2694" y="2144"/>
                  </a:cubicBezTo>
                  <a:close/>
                  <a:moveTo>
                    <a:pt x="3742" y="2099"/>
                  </a:moveTo>
                  <a:cubicBezTo>
                    <a:pt x="3643" y="1813"/>
                    <a:pt x="3589" y="1652"/>
                    <a:pt x="3579" y="1616"/>
                  </a:cubicBezTo>
                  <a:cubicBezTo>
                    <a:pt x="3579" y="1616"/>
                    <a:pt x="3522" y="1777"/>
                    <a:pt x="3409" y="2099"/>
                  </a:cubicBezTo>
                  <a:lnTo>
                    <a:pt x="3742" y="2099"/>
                  </a:lnTo>
                  <a:close/>
                  <a:moveTo>
                    <a:pt x="3902" y="2529"/>
                  </a:moveTo>
                  <a:lnTo>
                    <a:pt x="3781" y="2200"/>
                  </a:lnTo>
                  <a:lnTo>
                    <a:pt x="3368" y="2200"/>
                  </a:lnTo>
                  <a:lnTo>
                    <a:pt x="3242" y="2529"/>
                  </a:lnTo>
                  <a:lnTo>
                    <a:pt x="3119" y="2529"/>
                  </a:lnTo>
                  <a:lnTo>
                    <a:pt x="3517" y="1491"/>
                  </a:lnTo>
                  <a:lnTo>
                    <a:pt x="3641" y="1491"/>
                  </a:lnTo>
                  <a:lnTo>
                    <a:pt x="4027" y="2529"/>
                  </a:lnTo>
                  <a:lnTo>
                    <a:pt x="3902" y="2529"/>
                  </a:lnTo>
                  <a:close/>
                  <a:moveTo>
                    <a:pt x="4429" y="2444"/>
                  </a:moveTo>
                  <a:cubicBezTo>
                    <a:pt x="4506" y="2444"/>
                    <a:pt x="4564" y="2419"/>
                    <a:pt x="4601" y="2370"/>
                  </a:cubicBezTo>
                  <a:cubicBezTo>
                    <a:pt x="4639" y="2320"/>
                    <a:pt x="4658" y="2250"/>
                    <a:pt x="4658" y="2158"/>
                  </a:cubicBezTo>
                  <a:cubicBezTo>
                    <a:pt x="4658" y="2054"/>
                    <a:pt x="4639" y="1976"/>
                    <a:pt x="4603" y="1923"/>
                  </a:cubicBezTo>
                  <a:cubicBezTo>
                    <a:pt x="4567" y="1871"/>
                    <a:pt x="4509" y="1845"/>
                    <a:pt x="4428" y="1845"/>
                  </a:cubicBezTo>
                  <a:cubicBezTo>
                    <a:pt x="4392" y="1845"/>
                    <a:pt x="4360" y="1852"/>
                    <a:pt x="4333" y="1868"/>
                  </a:cubicBezTo>
                  <a:cubicBezTo>
                    <a:pt x="4305" y="1883"/>
                    <a:pt x="4283" y="1905"/>
                    <a:pt x="4266" y="1932"/>
                  </a:cubicBezTo>
                  <a:cubicBezTo>
                    <a:pt x="4249" y="1960"/>
                    <a:pt x="4237" y="1991"/>
                    <a:pt x="4228" y="2027"/>
                  </a:cubicBezTo>
                  <a:cubicBezTo>
                    <a:pt x="4219" y="2063"/>
                    <a:pt x="4215" y="2102"/>
                    <a:pt x="4215" y="2144"/>
                  </a:cubicBezTo>
                  <a:cubicBezTo>
                    <a:pt x="4215" y="2204"/>
                    <a:pt x="4222" y="2256"/>
                    <a:pt x="4237" y="2300"/>
                  </a:cubicBezTo>
                  <a:cubicBezTo>
                    <a:pt x="4252" y="2344"/>
                    <a:pt x="4275" y="2379"/>
                    <a:pt x="4308" y="2405"/>
                  </a:cubicBezTo>
                  <a:cubicBezTo>
                    <a:pt x="4341" y="2431"/>
                    <a:pt x="4381" y="2444"/>
                    <a:pt x="4429" y="2444"/>
                  </a:cubicBezTo>
                  <a:close/>
                  <a:moveTo>
                    <a:pt x="4660" y="2418"/>
                  </a:moveTo>
                  <a:cubicBezTo>
                    <a:pt x="4634" y="2456"/>
                    <a:pt x="4601" y="2487"/>
                    <a:pt x="4559" y="2510"/>
                  </a:cubicBezTo>
                  <a:cubicBezTo>
                    <a:pt x="4517" y="2533"/>
                    <a:pt x="4470" y="2544"/>
                    <a:pt x="4418" y="2544"/>
                  </a:cubicBezTo>
                  <a:cubicBezTo>
                    <a:pt x="4317" y="2544"/>
                    <a:pt x="4237" y="2508"/>
                    <a:pt x="4180" y="2436"/>
                  </a:cubicBezTo>
                  <a:cubicBezTo>
                    <a:pt x="4122" y="2364"/>
                    <a:pt x="4094" y="2266"/>
                    <a:pt x="4094" y="2142"/>
                  </a:cubicBezTo>
                  <a:cubicBezTo>
                    <a:pt x="4094" y="2023"/>
                    <a:pt x="4123" y="1927"/>
                    <a:pt x="4181" y="1854"/>
                  </a:cubicBezTo>
                  <a:cubicBezTo>
                    <a:pt x="4240" y="1781"/>
                    <a:pt x="4318" y="1744"/>
                    <a:pt x="4416" y="1744"/>
                  </a:cubicBezTo>
                  <a:cubicBezTo>
                    <a:pt x="4467" y="1744"/>
                    <a:pt x="4515" y="1755"/>
                    <a:pt x="4560" y="1778"/>
                  </a:cubicBezTo>
                  <a:cubicBezTo>
                    <a:pt x="4605" y="1800"/>
                    <a:pt x="4639" y="1830"/>
                    <a:pt x="4661" y="1867"/>
                  </a:cubicBezTo>
                  <a:lnTo>
                    <a:pt x="4659" y="1800"/>
                  </a:lnTo>
                  <a:lnTo>
                    <a:pt x="4659" y="1462"/>
                  </a:lnTo>
                  <a:lnTo>
                    <a:pt x="4775" y="1455"/>
                  </a:lnTo>
                  <a:lnTo>
                    <a:pt x="4775" y="2529"/>
                  </a:lnTo>
                  <a:lnTo>
                    <a:pt x="4675" y="2529"/>
                  </a:lnTo>
                  <a:lnTo>
                    <a:pt x="4660" y="2418"/>
                  </a:lnTo>
                  <a:close/>
                  <a:moveTo>
                    <a:pt x="5063" y="2146"/>
                  </a:moveTo>
                  <a:cubicBezTo>
                    <a:pt x="5063" y="2237"/>
                    <a:pt x="5084" y="2310"/>
                    <a:pt x="5124" y="2365"/>
                  </a:cubicBezTo>
                  <a:cubicBezTo>
                    <a:pt x="5164" y="2420"/>
                    <a:pt x="5223" y="2448"/>
                    <a:pt x="5301" y="2448"/>
                  </a:cubicBezTo>
                  <a:cubicBezTo>
                    <a:pt x="5377" y="2448"/>
                    <a:pt x="5435" y="2420"/>
                    <a:pt x="5474" y="2366"/>
                  </a:cubicBezTo>
                  <a:cubicBezTo>
                    <a:pt x="5513" y="2311"/>
                    <a:pt x="5533" y="2237"/>
                    <a:pt x="5533" y="2145"/>
                  </a:cubicBezTo>
                  <a:cubicBezTo>
                    <a:pt x="5533" y="2051"/>
                    <a:pt x="5513" y="1977"/>
                    <a:pt x="5475" y="1923"/>
                  </a:cubicBezTo>
                  <a:cubicBezTo>
                    <a:pt x="5436" y="1869"/>
                    <a:pt x="5378" y="1842"/>
                    <a:pt x="5299" y="1842"/>
                  </a:cubicBezTo>
                  <a:cubicBezTo>
                    <a:pt x="5222" y="1842"/>
                    <a:pt x="5164" y="1870"/>
                    <a:pt x="5123" y="1925"/>
                  </a:cubicBezTo>
                  <a:cubicBezTo>
                    <a:pt x="5083" y="1980"/>
                    <a:pt x="5063" y="2054"/>
                    <a:pt x="5063" y="2146"/>
                  </a:cubicBezTo>
                  <a:close/>
                  <a:moveTo>
                    <a:pt x="5654" y="2144"/>
                  </a:moveTo>
                  <a:cubicBezTo>
                    <a:pt x="5654" y="2264"/>
                    <a:pt x="5622" y="2360"/>
                    <a:pt x="5559" y="2434"/>
                  </a:cubicBezTo>
                  <a:cubicBezTo>
                    <a:pt x="5495" y="2508"/>
                    <a:pt x="5407" y="2545"/>
                    <a:pt x="5295" y="2545"/>
                  </a:cubicBezTo>
                  <a:cubicBezTo>
                    <a:pt x="5187" y="2545"/>
                    <a:pt x="5101" y="2508"/>
                    <a:pt x="5038" y="2433"/>
                  </a:cubicBezTo>
                  <a:cubicBezTo>
                    <a:pt x="4974" y="2358"/>
                    <a:pt x="4942" y="2262"/>
                    <a:pt x="4942" y="2145"/>
                  </a:cubicBezTo>
                  <a:cubicBezTo>
                    <a:pt x="4942" y="2026"/>
                    <a:pt x="4974" y="1929"/>
                    <a:pt x="5038" y="1855"/>
                  </a:cubicBezTo>
                  <a:cubicBezTo>
                    <a:pt x="5102" y="1781"/>
                    <a:pt x="5190" y="1744"/>
                    <a:pt x="5301" y="1744"/>
                  </a:cubicBezTo>
                  <a:cubicBezTo>
                    <a:pt x="5411" y="1744"/>
                    <a:pt x="5497" y="1781"/>
                    <a:pt x="5560" y="1855"/>
                  </a:cubicBezTo>
                  <a:cubicBezTo>
                    <a:pt x="5622" y="1929"/>
                    <a:pt x="5654" y="2026"/>
                    <a:pt x="5654" y="2144"/>
                  </a:cubicBezTo>
                  <a:close/>
                  <a:moveTo>
                    <a:pt x="6026" y="2543"/>
                  </a:moveTo>
                  <a:cubicBezTo>
                    <a:pt x="5951" y="2543"/>
                    <a:pt x="5898" y="2523"/>
                    <a:pt x="5867" y="2483"/>
                  </a:cubicBezTo>
                  <a:cubicBezTo>
                    <a:pt x="5836" y="2443"/>
                    <a:pt x="5821" y="2373"/>
                    <a:pt x="5821" y="2273"/>
                  </a:cubicBezTo>
                  <a:lnTo>
                    <a:pt x="5821" y="1462"/>
                  </a:lnTo>
                  <a:lnTo>
                    <a:pt x="5937" y="1455"/>
                  </a:lnTo>
                  <a:lnTo>
                    <a:pt x="5937" y="2227"/>
                  </a:lnTo>
                  <a:cubicBezTo>
                    <a:pt x="5937" y="2259"/>
                    <a:pt x="5937" y="2284"/>
                    <a:pt x="5938" y="2303"/>
                  </a:cubicBezTo>
                  <a:cubicBezTo>
                    <a:pt x="5939" y="2323"/>
                    <a:pt x="5941" y="2341"/>
                    <a:pt x="5943" y="2360"/>
                  </a:cubicBezTo>
                  <a:cubicBezTo>
                    <a:pt x="5946" y="2378"/>
                    <a:pt x="5950" y="2392"/>
                    <a:pt x="5954" y="2402"/>
                  </a:cubicBezTo>
                  <a:cubicBezTo>
                    <a:pt x="5959" y="2411"/>
                    <a:pt x="5966" y="2419"/>
                    <a:pt x="5975" y="2427"/>
                  </a:cubicBezTo>
                  <a:cubicBezTo>
                    <a:pt x="5984" y="2435"/>
                    <a:pt x="5994" y="2440"/>
                    <a:pt x="6007" y="2442"/>
                  </a:cubicBezTo>
                  <a:cubicBezTo>
                    <a:pt x="6019" y="2445"/>
                    <a:pt x="6034" y="2446"/>
                    <a:pt x="6053" y="2446"/>
                  </a:cubicBezTo>
                  <a:cubicBezTo>
                    <a:pt x="6068" y="2446"/>
                    <a:pt x="6097" y="2444"/>
                    <a:pt x="6141" y="2438"/>
                  </a:cubicBezTo>
                  <a:lnTo>
                    <a:pt x="6147" y="2531"/>
                  </a:lnTo>
                  <a:cubicBezTo>
                    <a:pt x="6099" y="2539"/>
                    <a:pt x="6059" y="2543"/>
                    <a:pt x="6026" y="2543"/>
                  </a:cubicBezTo>
                  <a:close/>
                  <a:moveTo>
                    <a:pt x="6661" y="1902"/>
                  </a:moveTo>
                  <a:cubicBezTo>
                    <a:pt x="6627" y="1861"/>
                    <a:pt x="6580" y="1841"/>
                    <a:pt x="6520" y="1841"/>
                  </a:cubicBezTo>
                  <a:cubicBezTo>
                    <a:pt x="6460" y="1841"/>
                    <a:pt x="6411" y="1862"/>
                    <a:pt x="6373" y="1904"/>
                  </a:cubicBezTo>
                  <a:cubicBezTo>
                    <a:pt x="6336" y="1947"/>
                    <a:pt x="6313" y="2005"/>
                    <a:pt x="6307" y="2078"/>
                  </a:cubicBezTo>
                  <a:lnTo>
                    <a:pt x="6712" y="2078"/>
                  </a:lnTo>
                  <a:cubicBezTo>
                    <a:pt x="6712" y="2002"/>
                    <a:pt x="6695" y="1943"/>
                    <a:pt x="6661" y="1902"/>
                  </a:cubicBezTo>
                  <a:close/>
                  <a:moveTo>
                    <a:pt x="6543" y="2545"/>
                  </a:moveTo>
                  <a:cubicBezTo>
                    <a:pt x="6431" y="2545"/>
                    <a:pt x="6343" y="2510"/>
                    <a:pt x="6279" y="2439"/>
                  </a:cubicBezTo>
                  <a:cubicBezTo>
                    <a:pt x="6215" y="2368"/>
                    <a:pt x="6183" y="2270"/>
                    <a:pt x="6183" y="2147"/>
                  </a:cubicBezTo>
                  <a:cubicBezTo>
                    <a:pt x="6183" y="2028"/>
                    <a:pt x="6214" y="1931"/>
                    <a:pt x="6276" y="1858"/>
                  </a:cubicBezTo>
                  <a:cubicBezTo>
                    <a:pt x="6338" y="1783"/>
                    <a:pt x="6420" y="1746"/>
                    <a:pt x="6521" y="1744"/>
                  </a:cubicBezTo>
                  <a:cubicBezTo>
                    <a:pt x="6617" y="1744"/>
                    <a:pt x="6692" y="1777"/>
                    <a:pt x="6748" y="1842"/>
                  </a:cubicBezTo>
                  <a:cubicBezTo>
                    <a:pt x="6804" y="1907"/>
                    <a:pt x="6832" y="1994"/>
                    <a:pt x="6832" y="2103"/>
                  </a:cubicBezTo>
                  <a:cubicBezTo>
                    <a:pt x="6832" y="2109"/>
                    <a:pt x="6832" y="2119"/>
                    <a:pt x="6831" y="2134"/>
                  </a:cubicBezTo>
                  <a:cubicBezTo>
                    <a:pt x="6831" y="2149"/>
                    <a:pt x="6831" y="2160"/>
                    <a:pt x="6831" y="2166"/>
                  </a:cubicBezTo>
                  <a:lnTo>
                    <a:pt x="6303" y="2166"/>
                  </a:lnTo>
                  <a:cubicBezTo>
                    <a:pt x="6305" y="2254"/>
                    <a:pt x="6327" y="2321"/>
                    <a:pt x="6371" y="2370"/>
                  </a:cubicBezTo>
                  <a:cubicBezTo>
                    <a:pt x="6415" y="2419"/>
                    <a:pt x="6473" y="2444"/>
                    <a:pt x="6547" y="2444"/>
                  </a:cubicBezTo>
                  <a:cubicBezTo>
                    <a:pt x="6628" y="2444"/>
                    <a:pt x="6710" y="2422"/>
                    <a:pt x="6792" y="2379"/>
                  </a:cubicBezTo>
                  <a:lnTo>
                    <a:pt x="6810" y="2474"/>
                  </a:lnTo>
                  <a:cubicBezTo>
                    <a:pt x="6732" y="2521"/>
                    <a:pt x="6643" y="2545"/>
                    <a:pt x="6543" y="2545"/>
                  </a:cubicBezTo>
                  <a:close/>
                  <a:moveTo>
                    <a:pt x="7223" y="2545"/>
                  </a:moveTo>
                  <a:cubicBezTo>
                    <a:pt x="7171" y="2545"/>
                    <a:pt x="7123" y="2539"/>
                    <a:pt x="7079" y="2528"/>
                  </a:cubicBezTo>
                  <a:cubicBezTo>
                    <a:pt x="7034" y="2517"/>
                    <a:pt x="6999" y="2503"/>
                    <a:pt x="6971" y="2485"/>
                  </a:cubicBezTo>
                  <a:lnTo>
                    <a:pt x="6986" y="2386"/>
                  </a:lnTo>
                  <a:cubicBezTo>
                    <a:pt x="7064" y="2428"/>
                    <a:pt x="7140" y="2448"/>
                    <a:pt x="7216" y="2448"/>
                  </a:cubicBezTo>
                  <a:cubicBezTo>
                    <a:pt x="7329" y="2448"/>
                    <a:pt x="7388" y="2408"/>
                    <a:pt x="7391" y="2328"/>
                  </a:cubicBezTo>
                  <a:cubicBezTo>
                    <a:pt x="7391" y="2294"/>
                    <a:pt x="7379" y="2267"/>
                    <a:pt x="7355" y="2247"/>
                  </a:cubicBezTo>
                  <a:cubicBezTo>
                    <a:pt x="7331" y="2228"/>
                    <a:pt x="7283" y="2206"/>
                    <a:pt x="7212" y="2182"/>
                  </a:cubicBezTo>
                  <a:lnTo>
                    <a:pt x="7154" y="2161"/>
                  </a:lnTo>
                  <a:cubicBezTo>
                    <a:pt x="7087" y="2139"/>
                    <a:pt x="7039" y="2111"/>
                    <a:pt x="7010" y="2078"/>
                  </a:cubicBezTo>
                  <a:cubicBezTo>
                    <a:pt x="6981" y="2045"/>
                    <a:pt x="6967" y="2003"/>
                    <a:pt x="6966" y="1954"/>
                  </a:cubicBezTo>
                  <a:cubicBezTo>
                    <a:pt x="6966" y="1894"/>
                    <a:pt x="6990" y="1844"/>
                    <a:pt x="7039" y="1804"/>
                  </a:cubicBezTo>
                  <a:cubicBezTo>
                    <a:pt x="7087" y="1764"/>
                    <a:pt x="7153" y="1744"/>
                    <a:pt x="7237" y="1744"/>
                  </a:cubicBezTo>
                  <a:cubicBezTo>
                    <a:pt x="7324" y="1744"/>
                    <a:pt x="7403" y="1761"/>
                    <a:pt x="7475" y="1795"/>
                  </a:cubicBezTo>
                  <a:lnTo>
                    <a:pt x="7440" y="1885"/>
                  </a:lnTo>
                  <a:cubicBezTo>
                    <a:pt x="7368" y="1855"/>
                    <a:pt x="7300" y="1840"/>
                    <a:pt x="7237" y="1840"/>
                  </a:cubicBezTo>
                  <a:cubicBezTo>
                    <a:pt x="7188" y="1840"/>
                    <a:pt x="7150" y="1849"/>
                    <a:pt x="7122" y="1869"/>
                  </a:cubicBezTo>
                  <a:cubicBezTo>
                    <a:pt x="7094" y="1888"/>
                    <a:pt x="7080" y="1915"/>
                    <a:pt x="7080" y="1950"/>
                  </a:cubicBezTo>
                  <a:cubicBezTo>
                    <a:pt x="7080" y="1980"/>
                    <a:pt x="7090" y="2003"/>
                    <a:pt x="7110" y="2019"/>
                  </a:cubicBezTo>
                  <a:cubicBezTo>
                    <a:pt x="7130" y="2035"/>
                    <a:pt x="7171" y="2053"/>
                    <a:pt x="7231" y="2074"/>
                  </a:cubicBezTo>
                  <a:cubicBezTo>
                    <a:pt x="7246" y="2079"/>
                    <a:pt x="7266" y="2086"/>
                    <a:pt x="7289" y="2093"/>
                  </a:cubicBezTo>
                  <a:cubicBezTo>
                    <a:pt x="7367" y="2118"/>
                    <a:pt x="7421" y="2148"/>
                    <a:pt x="7454" y="2182"/>
                  </a:cubicBezTo>
                  <a:cubicBezTo>
                    <a:pt x="7486" y="2217"/>
                    <a:pt x="7502" y="2263"/>
                    <a:pt x="7502" y="2322"/>
                  </a:cubicBezTo>
                  <a:cubicBezTo>
                    <a:pt x="7501" y="2393"/>
                    <a:pt x="7476" y="2448"/>
                    <a:pt x="7426" y="2487"/>
                  </a:cubicBezTo>
                  <a:cubicBezTo>
                    <a:pt x="7376" y="2526"/>
                    <a:pt x="7308" y="2545"/>
                    <a:pt x="7223" y="2545"/>
                  </a:cubicBezTo>
                  <a:close/>
                  <a:moveTo>
                    <a:pt x="7987" y="2545"/>
                  </a:moveTo>
                  <a:cubicBezTo>
                    <a:pt x="7874" y="2545"/>
                    <a:pt x="7785" y="2508"/>
                    <a:pt x="7722" y="2435"/>
                  </a:cubicBezTo>
                  <a:cubicBezTo>
                    <a:pt x="7658" y="2362"/>
                    <a:pt x="7626" y="2266"/>
                    <a:pt x="7626" y="2147"/>
                  </a:cubicBezTo>
                  <a:cubicBezTo>
                    <a:pt x="7626" y="2028"/>
                    <a:pt x="7659" y="1931"/>
                    <a:pt x="7724" y="1856"/>
                  </a:cubicBezTo>
                  <a:cubicBezTo>
                    <a:pt x="7789" y="1782"/>
                    <a:pt x="7877" y="1744"/>
                    <a:pt x="7990" y="1744"/>
                  </a:cubicBezTo>
                  <a:cubicBezTo>
                    <a:pt x="8029" y="1744"/>
                    <a:pt x="8068" y="1749"/>
                    <a:pt x="8105" y="1759"/>
                  </a:cubicBezTo>
                  <a:cubicBezTo>
                    <a:pt x="8142" y="1769"/>
                    <a:pt x="8171" y="1782"/>
                    <a:pt x="8193" y="1797"/>
                  </a:cubicBezTo>
                  <a:lnTo>
                    <a:pt x="8161" y="1889"/>
                  </a:lnTo>
                  <a:cubicBezTo>
                    <a:pt x="8106" y="1859"/>
                    <a:pt x="8048" y="1845"/>
                    <a:pt x="7987" y="1845"/>
                  </a:cubicBezTo>
                  <a:cubicBezTo>
                    <a:pt x="7913" y="1845"/>
                    <a:pt x="7855" y="1872"/>
                    <a:pt x="7811" y="1926"/>
                  </a:cubicBezTo>
                  <a:cubicBezTo>
                    <a:pt x="7768" y="1980"/>
                    <a:pt x="7746" y="2054"/>
                    <a:pt x="7746" y="2148"/>
                  </a:cubicBezTo>
                  <a:cubicBezTo>
                    <a:pt x="7746" y="2239"/>
                    <a:pt x="7768" y="2312"/>
                    <a:pt x="7811" y="2365"/>
                  </a:cubicBezTo>
                  <a:cubicBezTo>
                    <a:pt x="7853" y="2419"/>
                    <a:pt x="7913" y="2446"/>
                    <a:pt x="7988" y="2446"/>
                  </a:cubicBezTo>
                  <a:cubicBezTo>
                    <a:pt x="8048" y="2446"/>
                    <a:pt x="8110" y="2429"/>
                    <a:pt x="8173" y="2396"/>
                  </a:cubicBezTo>
                  <a:lnTo>
                    <a:pt x="8188" y="2490"/>
                  </a:lnTo>
                  <a:cubicBezTo>
                    <a:pt x="8137" y="2527"/>
                    <a:pt x="8070" y="2545"/>
                    <a:pt x="7987" y="2545"/>
                  </a:cubicBezTo>
                  <a:close/>
                  <a:moveTo>
                    <a:pt x="8783" y="1902"/>
                  </a:moveTo>
                  <a:cubicBezTo>
                    <a:pt x="8749" y="1861"/>
                    <a:pt x="8702" y="1841"/>
                    <a:pt x="8642" y="1841"/>
                  </a:cubicBezTo>
                  <a:cubicBezTo>
                    <a:pt x="8582" y="1841"/>
                    <a:pt x="8533" y="1862"/>
                    <a:pt x="8495" y="1904"/>
                  </a:cubicBezTo>
                  <a:cubicBezTo>
                    <a:pt x="8458" y="1947"/>
                    <a:pt x="8435" y="2005"/>
                    <a:pt x="8429" y="2078"/>
                  </a:cubicBezTo>
                  <a:lnTo>
                    <a:pt x="8834" y="2078"/>
                  </a:lnTo>
                  <a:cubicBezTo>
                    <a:pt x="8834" y="2002"/>
                    <a:pt x="8817" y="1943"/>
                    <a:pt x="8783" y="1902"/>
                  </a:cubicBezTo>
                  <a:close/>
                  <a:moveTo>
                    <a:pt x="8665" y="2545"/>
                  </a:moveTo>
                  <a:cubicBezTo>
                    <a:pt x="8553" y="2545"/>
                    <a:pt x="8465" y="2510"/>
                    <a:pt x="8401" y="2439"/>
                  </a:cubicBezTo>
                  <a:cubicBezTo>
                    <a:pt x="8337" y="2368"/>
                    <a:pt x="8305" y="2270"/>
                    <a:pt x="8305" y="2147"/>
                  </a:cubicBezTo>
                  <a:cubicBezTo>
                    <a:pt x="8305" y="2028"/>
                    <a:pt x="8336" y="1931"/>
                    <a:pt x="8398" y="1858"/>
                  </a:cubicBezTo>
                  <a:cubicBezTo>
                    <a:pt x="8460" y="1783"/>
                    <a:pt x="8542" y="1746"/>
                    <a:pt x="8643" y="1744"/>
                  </a:cubicBezTo>
                  <a:cubicBezTo>
                    <a:pt x="8739" y="1744"/>
                    <a:pt x="8814" y="1777"/>
                    <a:pt x="8870" y="1842"/>
                  </a:cubicBezTo>
                  <a:cubicBezTo>
                    <a:pt x="8926" y="1907"/>
                    <a:pt x="8954" y="1994"/>
                    <a:pt x="8954" y="2103"/>
                  </a:cubicBezTo>
                  <a:cubicBezTo>
                    <a:pt x="8954" y="2109"/>
                    <a:pt x="8954" y="2119"/>
                    <a:pt x="8953" y="2134"/>
                  </a:cubicBezTo>
                  <a:cubicBezTo>
                    <a:pt x="8953" y="2149"/>
                    <a:pt x="8953" y="2160"/>
                    <a:pt x="8953" y="2166"/>
                  </a:cubicBezTo>
                  <a:lnTo>
                    <a:pt x="8425" y="2166"/>
                  </a:lnTo>
                  <a:cubicBezTo>
                    <a:pt x="8427" y="2254"/>
                    <a:pt x="8449" y="2321"/>
                    <a:pt x="8493" y="2370"/>
                  </a:cubicBezTo>
                  <a:cubicBezTo>
                    <a:pt x="8537" y="2419"/>
                    <a:pt x="8595" y="2444"/>
                    <a:pt x="8669" y="2444"/>
                  </a:cubicBezTo>
                  <a:cubicBezTo>
                    <a:pt x="8751" y="2444"/>
                    <a:pt x="8832" y="2422"/>
                    <a:pt x="8914" y="2379"/>
                  </a:cubicBezTo>
                  <a:lnTo>
                    <a:pt x="8932" y="2474"/>
                  </a:lnTo>
                  <a:cubicBezTo>
                    <a:pt x="8854" y="2521"/>
                    <a:pt x="8765" y="2545"/>
                    <a:pt x="8665" y="2545"/>
                  </a:cubicBezTo>
                  <a:close/>
                  <a:moveTo>
                    <a:pt x="9116" y="2529"/>
                  </a:moveTo>
                  <a:lnTo>
                    <a:pt x="9116" y="1760"/>
                  </a:lnTo>
                  <a:lnTo>
                    <a:pt x="9214" y="1760"/>
                  </a:lnTo>
                  <a:lnTo>
                    <a:pt x="9229" y="1870"/>
                  </a:lnTo>
                  <a:cubicBezTo>
                    <a:pt x="9259" y="1833"/>
                    <a:pt x="9297" y="1802"/>
                    <a:pt x="9343" y="1779"/>
                  </a:cubicBezTo>
                  <a:cubicBezTo>
                    <a:pt x="9388" y="1756"/>
                    <a:pt x="9438" y="1744"/>
                    <a:pt x="9490" y="1744"/>
                  </a:cubicBezTo>
                  <a:cubicBezTo>
                    <a:pt x="9579" y="1744"/>
                    <a:pt x="9645" y="1769"/>
                    <a:pt x="9687" y="1819"/>
                  </a:cubicBezTo>
                  <a:cubicBezTo>
                    <a:pt x="9729" y="1869"/>
                    <a:pt x="9751" y="1945"/>
                    <a:pt x="9751" y="2048"/>
                  </a:cubicBezTo>
                  <a:lnTo>
                    <a:pt x="9751" y="2529"/>
                  </a:lnTo>
                  <a:lnTo>
                    <a:pt x="9634" y="2529"/>
                  </a:lnTo>
                  <a:cubicBezTo>
                    <a:pt x="9634" y="2221"/>
                    <a:pt x="9634" y="2056"/>
                    <a:pt x="9633" y="2034"/>
                  </a:cubicBezTo>
                  <a:cubicBezTo>
                    <a:pt x="9631" y="1968"/>
                    <a:pt x="9618" y="1920"/>
                    <a:pt x="9594" y="1890"/>
                  </a:cubicBezTo>
                  <a:cubicBezTo>
                    <a:pt x="9569" y="1860"/>
                    <a:pt x="9528" y="1845"/>
                    <a:pt x="9471" y="1845"/>
                  </a:cubicBezTo>
                  <a:cubicBezTo>
                    <a:pt x="9410" y="1845"/>
                    <a:pt x="9360" y="1859"/>
                    <a:pt x="9320" y="1888"/>
                  </a:cubicBezTo>
                  <a:cubicBezTo>
                    <a:pt x="9280" y="1917"/>
                    <a:pt x="9254" y="1955"/>
                    <a:pt x="9241" y="2001"/>
                  </a:cubicBezTo>
                  <a:cubicBezTo>
                    <a:pt x="9237" y="2032"/>
                    <a:pt x="9235" y="2068"/>
                    <a:pt x="9235" y="2109"/>
                  </a:cubicBezTo>
                  <a:lnTo>
                    <a:pt x="9235" y="2529"/>
                  </a:lnTo>
                  <a:lnTo>
                    <a:pt x="9116" y="2529"/>
                  </a:lnTo>
                  <a:close/>
                  <a:moveTo>
                    <a:pt x="10191" y="2543"/>
                  </a:moveTo>
                  <a:cubicBezTo>
                    <a:pt x="10115" y="2543"/>
                    <a:pt x="10061" y="2524"/>
                    <a:pt x="10030" y="2488"/>
                  </a:cubicBezTo>
                  <a:cubicBezTo>
                    <a:pt x="9998" y="2451"/>
                    <a:pt x="9981" y="2391"/>
                    <a:pt x="9979" y="2309"/>
                  </a:cubicBezTo>
                  <a:lnTo>
                    <a:pt x="9979" y="1847"/>
                  </a:lnTo>
                  <a:lnTo>
                    <a:pt x="9865" y="1847"/>
                  </a:lnTo>
                  <a:lnTo>
                    <a:pt x="9870" y="1770"/>
                  </a:lnTo>
                  <a:lnTo>
                    <a:pt x="9979" y="1760"/>
                  </a:lnTo>
                  <a:lnTo>
                    <a:pt x="10019" y="1585"/>
                  </a:lnTo>
                  <a:lnTo>
                    <a:pt x="10096" y="1582"/>
                  </a:lnTo>
                  <a:lnTo>
                    <a:pt x="10096" y="1760"/>
                  </a:lnTo>
                  <a:lnTo>
                    <a:pt x="10309" y="1760"/>
                  </a:lnTo>
                  <a:lnTo>
                    <a:pt x="10309" y="1847"/>
                  </a:lnTo>
                  <a:lnTo>
                    <a:pt x="10096" y="1847"/>
                  </a:lnTo>
                  <a:lnTo>
                    <a:pt x="10096" y="2288"/>
                  </a:lnTo>
                  <a:cubicBezTo>
                    <a:pt x="10096" y="2346"/>
                    <a:pt x="10104" y="2387"/>
                    <a:pt x="10122" y="2411"/>
                  </a:cubicBezTo>
                  <a:cubicBezTo>
                    <a:pt x="10140" y="2435"/>
                    <a:pt x="10170" y="2447"/>
                    <a:pt x="10213" y="2447"/>
                  </a:cubicBezTo>
                  <a:cubicBezTo>
                    <a:pt x="10229" y="2447"/>
                    <a:pt x="10262" y="2443"/>
                    <a:pt x="10313" y="2436"/>
                  </a:cubicBezTo>
                  <a:lnTo>
                    <a:pt x="10318" y="2528"/>
                  </a:lnTo>
                  <a:cubicBezTo>
                    <a:pt x="10263" y="2538"/>
                    <a:pt x="10220" y="2543"/>
                    <a:pt x="10191" y="2543"/>
                  </a:cubicBezTo>
                  <a:close/>
                  <a:moveTo>
                    <a:pt x="10879" y="1902"/>
                  </a:moveTo>
                  <a:cubicBezTo>
                    <a:pt x="10844" y="1861"/>
                    <a:pt x="10797" y="1841"/>
                    <a:pt x="10737" y="1841"/>
                  </a:cubicBezTo>
                  <a:cubicBezTo>
                    <a:pt x="10678" y="1841"/>
                    <a:pt x="10629" y="1862"/>
                    <a:pt x="10591" y="1904"/>
                  </a:cubicBezTo>
                  <a:cubicBezTo>
                    <a:pt x="10553" y="1947"/>
                    <a:pt x="10531" y="2005"/>
                    <a:pt x="10524" y="2078"/>
                  </a:cubicBezTo>
                  <a:lnTo>
                    <a:pt x="10930" y="2078"/>
                  </a:lnTo>
                  <a:cubicBezTo>
                    <a:pt x="10930" y="2002"/>
                    <a:pt x="10913" y="1943"/>
                    <a:pt x="10879" y="1902"/>
                  </a:cubicBezTo>
                  <a:close/>
                  <a:moveTo>
                    <a:pt x="10760" y="2545"/>
                  </a:moveTo>
                  <a:cubicBezTo>
                    <a:pt x="10649" y="2545"/>
                    <a:pt x="10561" y="2510"/>
                    <a:pt x="10497" y="2439"/>
                  </a:cubicBezTo>
                  <a:cubicBezTo>
                    <a:pt x="10433" y="2368"/>
                    <a:pt x="10400" y="2270"/>
                    <a:pt x="10400" y="2147"/>
                  </a:cubicBezTo>
                  <a:cubicBezTo>
                    <a:pt x="10400" y="2028"/>
                    <a:pt x="10431" y="1931"/>
                    <a:pt x="10494" y="1858"/>
                  </a:cubicBezTo>
                  <a:cubicBezTo>
                    <a:pt x="10556" y="1783"/>
                    <a:pt x="10637" y="1746"/>
                    <a:pt x="10739" y="1744"/>
                  </a:cubicBezTo>
                  <a:cubicBezTo>
                    <a:pt x="10834" y="1744"/>
                    <a:pt x="10910" y="1777"/>
                    <a:pt x="10965" y="1842"/>
                  </a:cubicBezTo>
                  <a:cubicBezTo>
                    <a:pt x="11021" y="1907"/>
                    <a:pt x="11049" y="1994"/>
                    <a:pt x="11049" y="2103"/>
                  </a:cubicBezTo>
                  <a:cubicBezTo>
                    <a:pt x="11049" y="2109"/>
                    <a:pt x="11049" y="2119"/>
                    <a:pt x="11049" y="2134"/>
                  </a:cubicBezTo>
                  <a:cubicBezTo>
                    <a:pt x="11049" y="2149"/>
                    <a:pt x="11048" y="2160"/>
                    <a:pt x="11048" y="2166"/>
                  </a:cubicBezTo>
                  <a:lnTo>
                    <a:pt x="10521" y="2166"/>
                  </a:lnTo>
                  <a:cubicBezTo>
                    <a:pt x="10522" y="2254"/>
                    <a:pt x="10545" y="2321"/>
                    <a:pt x="10588" y="2370"/>
                  </a:cubicBezTo>
                  <a:cubicBezTo>
                    <a:pt x="10632" y="2419"/>
                    <a:pt x="10691" y="2444"/>
                    <a:pt x="10765" y="2444"/>
                  </a:cubicBezTo>
                  <a:cubicBezTo>
                    <a:pt x="10846" y="2444"/>
                    <a:pt x="10928" y="2422"/>
                    <a:pt x="11009" y="2379"/>
                  </a:cubicBezTo>
                  <a:lnTo>
                    <a:pt x="11027" y="2474"/>
                  </a:lnTo>
                  <a:cubicBezTo>
                    <a:pt x="10949" y="2521"/>
                    <a:pt x="10860" y="2545"/>
                    <a:pt x="10760" y="25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pic>
        <p:nvPicPr>
          <p:cNvPr id="77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7" t="35961" r="54233" b="50048"/>
          <a:stretch/>
        </p:blipFill>
        <p:spPr bwMode="auto">
          <a:xfrm>
            <a:off x="6528413" y="655220"/>
            <a:ext cx="1851540" cy="1173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" name="CaixaDeTexto 77"/>
          <p:cNvSpPr txBox="1"/>
          <p:nvPr userDrawn="1"/>
        </p:nvSpPr>
        <p:spPr>
          <a:xfrm>
            <a:off x="7901910" y="893291"/>
            <a:ext cx="42102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0" dirty="0">
                <a:solidFill>
                  <a:schemeClr val="bg1"/>
                </a:solidFill>
              </a:rPr>
              <a:t>ATENÇÃO</a:t>
            </a:r>
            <a:r>
              <a:rPr lang="pt-BR" sz="2400" b="0" baseline="0" dirty="0">
                <a:solidFill>
                  <a:schemeClr val="bg1"/>
                </a:solidFill>
              </a:rPr>
              <a:t> AO </a:t>
            </a:r>
          </a:p>
          <a:p>
            <a:r>
              <a:rPr lang="pt-BR" sz="2400" b="0" baseline="0" dirty="0">
                <a:solidFill>
                  <a:schemeClr val="bg1"/>
                </a:solidFill>
              </a:rPr>
              <a:t>RECÉM-NASCIDO</a:t>
            </a:r>
            <a:endParaRPr lang="pt-BR" sz="2400" b="0" dirty="0">
              <a:solidFill>
                <a:schemeClr val="bg1"/>
              </a:solidFill>
            </a:endParaRPr>
          </a:p>
        </p:txBody>
      </p:sp>
      <p:grpSp>
        <p:nvGrpSpPr>
          <p:cNvPr id="79" name="Group 5"/>
          <p:cNvGrpSpPr>
            <a:grpSpLocks noChangeAspect="1"/>
          </p:cNvGrpSpPr>
          <p:nvPr userDrawn="1"/>
        </p:nvGrpSpPr>
        <p:grpSpPr bwMode="auto">
          <a:xfrm>
            <a:off x="456146" y="5718570"/>
            <a:ext cx="6105863" cy="781836"/>
            <a:chOff x="2218" y="3441"/>
            <a:chExt cx="3241" cy="415"/>
          </a:xfrm>
        </p:grpSpPr>
        <p:sp>
          <p:nvSpPr>
            <p:cNvPr id="80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2218" y="3441"/>
              <a:ext cx="3241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1" name="Freeform 6"/>
            <p:cNvSpPr>
              <a:spLocks/>
            </p:cNvSpPr>
            <p:nvPr userDrawn="1"/>
          </p:nvSpPr>
          <p:spPr bwMode="auto">
            <a:xfrm>
              <a:off x="2228" y="3448"/>
              <a:ext cx="336" cy="282"/>
            </a:xfrm>
            <a:custGeom>
              <a:avLst/>
              <a:gdLst>
                <a:gd name="T0" fmla="*/ 1216 w 1394"/>
                <a:gd name="T1" fmla="*/ 444 h 1163"/>
                <a:gd name="T2" fmla="*/ 1190 w 1394"/>
                <a:gd name="T3" fmla="*/ 223 h 1163"/>
                <a:gd name="T4" fmla="*/ 983 w 1394"/>
                <a:gd name="T5" fmla="*/ 29 h 1163"/>
                <a:gd name="T6" fmla="*/ 686 w 1394"/>
                <a:gd name="T7" fmla="*/ 225 h 1163"/>
                <a:gd name="T8" fmla="*/ 543 w 1394"/>
                <a:gd name="T9" fmla="*/ 407 h 1163"/>
                <a:gd name="T10" fmla="*/ 436 w 1394"/>
                <a:gd name="T11" fmla="*/ 554 h 1163"/>
                <a:gd name="T12" fmla="*/ 192 w 1394"/>
                <a:gd name="T13" fmla="*/ 710 h 1163"/>
                <a:gd name="T14" fmla="*/ 82 w 1394"/>
                <a:gd name="T15" fmla="*/ 1011 h 1163"/>
                <a:gd name="T16" fmla="*/ 34 w 1394"/>
                <a:gd name="T17" fmla="*/ 1148 h 1163"/>
                <a:gd name="T18" fmla="*/ 821 w 1394"/>
                <a:gd name="T19" fmla="*/ 1152 h 1163"/>
                <a:gd name="T20" fmla="*/ 1022 w 1394"/>
                <a:gd name="T21" fmla="*/ 1152 h 1163"/>
                <a:gd name="T22" fmla="*/ 1198 w 1394"/>
                <a:gd name="T23" fmla="*/ 1151 h 1163"/>
                <a:gd name="T24" fmla="*/ 1146 w 1394"/>
                <a:gd name="T25" fmla="*/ 1073 h 1163"/>
                <a:gd name="T26" fmla="*/ 1264 w 1394"/>
                <a:gd name="T27" fmla="*/ 715 h 1163"/>
                <a:gd name="T28" fmla="*/ 1091 w 1394"/>
                <a:gd name="T29" fmla="*/ 653 h 1163"/>
                <a:gd name="T30" fmla="*/ 1115 w 1394"/>
                <a:gd name="T31" fmla="*/ 595 h 1163"/>
                <a:gd name="T32" fmla="*/ 1216 w 1394"/>
                <a:gd name="T33" fmla="*/ 444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94" h="1163">
                  <a:moveTo>
                    <a:pt x="1216" y="444"/>
                  </a:moveTo>
                  <a:cubicBezTo>
                    <a:pt x="1247" y="443"/>
                    <a:pt x="1227" y="316"/>
                    <a:pt x="1190" y="223"/>
                  </a:cubicBezTo>
                  <a:cubicBezTo>
                    <a:pt x="1155" y="134"/>
                    <a:pt x="1087" y="56"/>
                    <a:pt x="983" y="29"/>
                  </a:cubicBezTo>
                  <a:cubicBezTo>
                    <a:pt x="869" y="0"/>
                    <a:pt x="775" y="114"/>
                    <a:pt x="686" y="225"/>
                  </a:cubicBezTo>
                  <a:cubicBezTo>
                    <a:pt x="647" y="291"/>
                    <a:pt x="609" y="357"/>
                    <a:pt x="543" y="407"/>
                  </a:cubicBezTo>
                  <a:cubicBezTo>
                    <a:pt x="483" y="452"/>
                    <a:pt x="447" y="515"/>
                    <a:pt x="436" y="554"/>
                  </a:cubicBezTo>
                  <a:cubicBezTo>
                    <a:pt x="344" y="609"/>
                    <a:pt x="261" y="624"/>
                    <a:pt x="192" y="710"/>
                  </a:cubicBezTo>
                  <a:cubicBezTo>
                    <a:pt x="141" y="744"/>
                    <a:pt x="99" y="956"/>
                    <a:pt x="82" y="1011"/>
                  </a:cubicBezTo>
                  <a:cubicBezTo>
                    <a:pt x="0" y="1163"/>
                    <a:pt x="8" y="1148"/>
                    <a:pt x="34" y="1148"/>
                  </a:cubicBezTo>
                  <a:lnTo>
                    <a:pt x="821" y="1152"/>
                  </a:lnTo>
                  <a:cubicBezTo>
                    <a:pt x="883" y="1153"/>
                    <a:pt x="960" y="1151"/>
                    <a:pt x="1022" y="1152"/>
                  </a:cubicBezTo>
                  <a:cubicBezTo>
                    <a:pt x="1065" y="1151"/>
                    <a:pt x="1173" y="1150"/>
                    <a:pt x="1198" y="1151"/>
                  </a:cubicBezTo>
                  <a:cubicBezTo>
                    <a:pt x="1209" y="1151"/>
                    <a:pt x="1108" y="1053"/>
                    <a:pt x="1146" y="1073"/>
                  </a:cubicBezTo>
                  <a:cubicBezTo>
                    <a:pt x="1309" y="1107"/>
                    <a:pt x="1394" y="873"/>
                    <a:pt x="1264" y="715"/>
                  </a:cubicBezTo>
                  <a:cubicBezTo>
                    <a:pt x="1206" y="624"/>
                    <a:pt x="1112" y="665"/>
                    <a:pt x="1091" y="653"/>
                  </a:cubicBezTo>
                  <a:cubicBezTo>
                    <a:pt x="1084" y="649"/>
                    <a:pt x="1096" y="612"/>
                    <a:pt x="1115" y="595"/>
                  </a:cubicBezTo>
                  <a:cubicBezTo>
                    <a:pt x="1137" y="578"/>
                    <a:pt x="1238" y="496"/>
                    <a:pt x="1216" y="444"/>
                  </a:cubicBezTo>
                  <a:close/>
                </a:path>
              </a:pathLst>
            </a:custGeom>
            <a:noFill/>
            <a:ln w="6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2" name="Freeform 7"/>
            <p:cNvSpPr>
              <a:spLocks/>
            </p:cNvSpPr>
            <p:nvPr userDrawn="1"/>
          </p:nvSpPr>
          <p:spPr bwMode="auto">
            <a:xfrm>
              <a:off x="2331" y="3528"/>
              <a:ext cx="188" cy="76"/>
            </a:xfrm>
            <a:custGeom>
              <a:avLst/>
              <a:gdLst>
                <a:gd name="T0" fmla="*/ 0 w 778"/>
                <a:gd name="T1" fmla="*/ 235 h 312"/>
                <a:gd name="T2" fmla="*/ 370 w 778"/>
                <a:gd name="T3" fmla="*/ 99 h 312"/>
                <a:gd name="T4" fmla="*/ 539 w 778"/>
                <a:gd name="T5" fmla="*/ 103 h 312"/>
                <a:gd name="T6" fmla="*/ 778 w 778"/>
                <a:gd name="T7" fmla="*/ 10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8" h="312">
                  <a:moveTo>
                    <a:pt x="0" y="235"/>
                  </a:moveTo>
                  <a:cubicBezTo>
                    <a:pt x="71" y="243"/>
                    <a:pt x="219" y="312"/>
                    <a:pt x="370" y="99"/>
                  </a:cubicBezTo>
                  <a:cubicBezTo>
                    <a:pt x="409" y="43"/>
                    <a:pt x="492" y="113"/>
                    <a:pt x="539" y="103"/>
                  </a:cubicBezTo>
                  <a:cubicBezTo>
                    <a:pt x="592" y="91"/>
                    <a:pt x="739" y="0"/>
                    <a:pt x="778" y="109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3" name="Freeform 8"/>
            <p:cNvSpPr>
              <a:spLocks noEditPoints="1"/>
            </p:cNvSpPr>
            <p:nvPr userDrawn="1"/>
          </p:nvSpPr>
          <p:spPr bwMode="auto">
            <a:xfrm>
              <a:off x="2230" y="3456"/>
              <a:ext cx="296" cy="279"/>
            </a:xfrm>
            <a:custGeom>
              <a:avLst/>
              <a:gdLst>
                <a:gd name="T0" fmla="*/ 339 w 1227"/>
                <a:gd name="T1" fmla="*/ 992 h 1154"/>
                <a:gd name="T2" fmla="*/ 326 w 1227"/>
                <a:gd name="T3" fmla="*/ 1014 h 1154"/>
                <a:gd name="T4" fmla="*/ 308 w 1227"/>
                <a:gd name="T5" fmla="*/ 1081 h 1154"/>
                <a:gd name="T6" fmla="*/ 17 w 1227"/>
                <a:gd name="T7" fmla="*/ 1105 h 1154"/>
                <a:gd name="T8" fmla="*/ 18 w 1227"/>
                <a:gd name="T9" fmla="*/ 1097 h 1154"/>
                <a:gd name="T10" fmla="*/ 18 w 1227"/>
                <a:gd name="T11" fmla="*/ 1089 h 1154"/>
                <a:gd name="T12" fmla="*/ 58 w 1227"/>
                <a:gd name="T13" fmla="*/ 1010 h 1154"/>
                <a:gd name="T14" fmla="*/ 93 w 1227"/>
                <a:gd name="T15" fmla="*/ 916 h 1154"/>
                <a:gd name="T16" fmla="*/ 176 w 1227"/>
                <a:gd name="T17" fmla="*/ 688 h 1154"/>
                <a:gd name="T18" fmla="*/ 275 w 1227"/>
                <a:gd name="T19" fmla="*/ 595 h 1154"/>
                <a:gd name="T20" fmla="*/ 420 w 1227"/>
                <a:gd name="T21" fmla="*/ 530 h 1154"/>
                <a:gd name="T22" fmla="*/ 506 w 1227"/>
                <a:gd name="T23" fmla="*/ 395 h 1154"/>
                <a:gd name="T24" fmla="*/ 655 w 1227"/>
                <a:gd name="T25" fmla="*/ 243 h 1154"/>
                <a:gd name="T26" fmla="*/ 795 w 1227"/>
                <a:gd name="T27" fmla="*/ 70 h 1154"/>
                <a:gd name="T28" fmla="*/ 956 w 1227"/>
                <a:gd name="T29" fmla="*/ 3 h 1154"/>
                <a:gd name="T30" fmla="*/ 1158 w 1227"/>
                <a:gd name="T31" fmla="*/ 169 h 1154"/>
                <a:gd name="T32" fmla="*/ 1208 w 1227"/>
                <a:gd name="T33" fmla="*/ 312 h 1154"/>
                <a:gd name="T34" fmla="*/ 1206 w 1227"/>
                <a:gd name="T35" fmla="*/ 406 h 1154"/>
                <a:gd name="T36" fmla="*/ 1200 w 1227"/>
                <a:gd name="T37" fmla="*/ 407 h 1154"/>
                <a:gd name="T38" fmla="*/ 1092 w 1227"/>
                <a:gd name="T39" fmla="*/ 556 h 1154"/>
                <a:gd name="T40" fmla="*/ 1080 w 1227"/>
                <a:gd name="T41" fmla="*/ 583 h 1154"/>
                <a:gd name="T42" fmla="*/ 1054 w 1227"/>
                <a:gd name="T43" fmla="*/ 667 h 1154"/>
                <a:gd name="T44" fmla="*/ 1028 w 1227"/>
                <a:gd name="T45" fmla="*/ 659 h 1154"/>
                <a:gd name="T46" fmla="*/ 1005 w 1227"/>
                <a:gd name="T47" fmla="*/ 630 h 1154"/>
                <a:gd name="T48" fmla="*/ 1014 w 1227"/>
                <a:gd name="T49" fmla="*/ 652 h 1154"/>
                <a:gd name="T50" fmla="*/ 999 w 1227"/>
                <a:gd name="T51" fmla="*/ 667 h 1154"/>
                <a:gd name="T52" fmla="*/ 994 w 1227"/>
                <a:gd name="T53" fmla="*/ 680 h 1154"/>
                <a:gd name="T54" fmla="*/ 985 w 1227"/>
                <a:gd name="T55" fmla="*/ 684 h 1154"/>
                <a:gd name="T56" fmla="*/ 972 w 1227"/>
                <a:gd name="T57" fmla="*/ 677 h 1154"/>
                <a:gd name="T58" fmla="*/ 955 w 1227"/>
                <a:gd name="T59" fmla="*/ 655 h 1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27" h="1154">
                  <a:moveTo>
                    <a:pt x="339" y="992"/>
                  </a:moveTo>
                  <a:cubicBezTo>
                    <a:pt x="334" y="997"/>
                    <a:pt x="328" y="1004"/>
                    <a:pt x="326" y="1014"/>
                  </a:cubicBezTo>
                  <a:lnTo>
                    <a:pt x="308" y="1081"/>
                  </a:lnTo>
                  <a:cubicBezTo>
                    <a:pt x="288" y="1154"/>
                    <a:pt x="65" y="1114"/>
                    <a:pt x="17" y="1105"/>
                  </a:cubicBezTo>
                  <a:lnTo>
                    <a:pt x="18" y="1097"/>
                  </a:lnTo>
                  <a:cubicBezTo>
                    <a:pt x="0" y="1118"/>
                    <a:pt x="22" y="1095"/>
                    <a:pt x="18" y="1089"/>
                  </a:cubicBezTo>
                  <a:cubicBezTo>
                    <a:pt x="10" y="1076"/>
                    <a:pt x="48" y="1023"/>
                    <a:pt x="58" y="1010"/>
                  </a:cubicBezTo>
                  <a:cubicBezTo>
                    <a:pt x="71" y="992"/>
                    <a:pt x="89" y="943"/>
                    <a:pt x="93" y="916"/>
                  </a:cubicBezTo>
                  <a:cubicBezTo>
                    <a:pt x="105" y="840"/>
                    <a:pt x="129" y="731"/>
                    <a:pt x="176" y="688"/>
                  </a:cubicBezTo>
                  <a:cubicBezTo>
                    <a:pt x="213" y="654"/>
                    <a:pt x="221" y="628"/>
                    <a:pt x="275" y="595"/>
                  </a:cubicBezTo>
                  <a:cubicBezTo>
                    <a:pt x="303" y="572"/>
                    <a:pt x="397" y="530"/>
                    <a:pt x="420" y="530"/>
                  </a:cubicBezTo>
                  <a:cubicBezTo>
                    <a:pt x="420" y="533"/>
                    <a:pt x="486" y="406"/>
                    <a:pt x="506" y="395"/>
                  </a:cubicBezTo>
                  <a:cubicBezTo>
                    <a:pt x="540" y="376"/>
                    <a:pt x="620" y="295"/>
                    <a:pt x="655" y="243"/>
                  </a:cubicBezTo>
                  <a:cubicBezTo>
                    <a:pt x="695" y="169"/>
                    <a:pt x="735" y="117"/>
                    <a:pt x="795" y="70"/>
                  </a:cubicBezTo>
                  <a:cubicBezTo>
                    <a:pt x="870" y="0"/>
                    <a:pt x="899" y="6"/>
                    <a:pt x="956" y="3"/>
                  </a:cubicBezTo>
                  <a:cubicBezTo>
                    <a:pt x="1025" y="13"/>
                    <a:pt x="1128" y="93"/>
                    <a:pt x="1158" y="169"/>
                  </a:cubicBezTo>
                  <a:cubicBezTo>
                    <a:pt x="1177" y="209"/>
                    <a:pt x="1199" y="290"/>
                    <a:pt x="1208" y="312"/>
                  </a:cubicBezTo>
                  <a:cubicBezTo>
                    <a:pt x="1227" y="359"/>
                    <a:pt x="1227" y="411"/>
                    <a:pt x="1206" y="406"/>
                  </a:cubicBezTo>
                  <a:cubicBezTo>
                    <a:pt x="1206" y="408"/>
                    <a:pt x="1198" y="403"/>
                    <a:pt x="1200" y="407"/>
                  </a:cubicBezTo>
                  <a:cubicBezTo>
                    <a:pt x="1221" y="452"/>
                    <a:pt x="1123" y="554"/>
                    <a:pt x="1092" y="556"/>
                  </a:cubicBezTo>
                  <a:cubicBezTo>
                    <a:pt x="1087" y="564"/>
                    <a:pt x="1087" y="571"/>
                    <a:pt x="1080" y="583"/>
                  </a:cubicBezTo>
                  <a:cubicBezTo>
                    <a:pt x="1072" y="607"/>
                    <a:pt x="1058" y="665"/>
                    <a:pt x="1054" y="667"/>
                  </a:cubicBezTo>
                  <a:cubicBezTo>
                    <a:pt x="1051" y="668"/>
                    <a:pt x="1035" y="679"/>
                    <a:pt x="1028" y="659"/>
                  </a:cubicBezTo>
                  <a:cubicBezTo>
                    <a:pt x="1026" y="654"/>
                    <a:pt x="1008" y="650"/>
                    <a:pt x="1005" y="630"/>
                  </a:cubicBezTo>
                  <a:moveTo>
                    <a:pt x="1014" y="652"/>
                  </a:moveTo>
                  <a:cubicBezTo>
                    <a:pt x="1015" y="653"/>
                    <a:pt x="1005" y="659"/>
                    <a:pt x="999" y="667"/>
                  </a:cubicBezTo>
                  <a:cubicBezTo>
                    <a:pt x="998" y="668"/>
                    <a:pt x="998" y="675"/>
                    <a:pt x="994" y="680"/>
                  </a:cubicBezTo>
                  <a:cubicBezTo>
                    <a:pt x="990" y="685"/>
                    <a:pt x="986" y="685"/>
                    <a:pt x="985" y="684"/>
                  </a:cubicBezTo>
                  <a:cubicBezTo>
                    <a:pt x="985" y="686"/>
                    <a:pt x="976" y="682"/>
                    <a:pt x="972" y="677"/>
                  </a:cubicBezTo>
                  <a:cubicBezTo>
                    <a:pt x="967" y="671"/>
                    <a:pt x="958" y="667"/>
                    <a:pt x="955" y="655"/>
                  </a:cubicBez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4" name="Freeform 9"/>
            <p:cNvSpPr>
              <a:spLocks/>
            </p:cNvSpPr>
            <p:nvPr userDrawn="1"/>
          </p:nvSpPr>
          <p:spPr bwMode="auto">
            <a:xfrm>
              <a:off x="2487" y="3607"/>
              <a:ext cx="64" cy="106"/>
            </a:xfrm>
            <a:custGeom>
              <a:avLst/>
              <a:gdLst>
                <a:gd name="T0" fmla="*/ 0 w 264"/>
                <a:gd name="T1" fmla="*/ 17 h 438"/>
                <a:gd name="T2" fmla="*/ 107 w 264"/>
                <a:gd name="T3" fmla="*/ 7 h 438"/>
                <a:gd name="T4" fmla="*/ 255 w 264"/>
                <a:gd name="T5" fmla="*/ 254 h 438"/>
                <a:gd name="T6" fmla="*/ 200 w 264"/>
                <a:gd name="T7" fmla="*/ 385 h 438"/>
                <a:gd name="T8" fmla="*/ 48 w 264"/>
                <a:gd name="T9" fmla="*/ 400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438">
                  <a:moveTo>
                    <a:pt x="0" y="17"/>
                  </a:moveTo>
                  <a:cubicBezTo>
                    <a:pt x="21" y="1"/>
                    <a:pt x="67" y="0"/>
                    <a:pt x="107" y="7"/>
                  </a:cubicBezTo>
                  <a:cubicBezTo>
                    <a:pt x="172" y="22"/>
                    <a:pt x="264" y="124"/>
                    <a:pt x="255" y="254"/>
                  </a:cubicBezTo>
                  <a:cubicBezTo>
                    <a:pt x="251" y="312"/>
                    <a:pt x="233" y="353"/>
                    <a:pt x="200" y="385"/>
                  </a:cubicBezTo>
                  <a:cubicBezTo>
                    <a:pt x="102" y="438"/>
                    <a:pt x="110" y="405"/>
                    <a:pt x="48" y="400"/>
                  </a:cubicBezTo>
                </a:path>
              </a:pathLst>
            </a:custGeom>
            <a:noFill/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5" name="Freeform 10"/>
            <p:cNvSpPr>
              <a:spLocks/>
            </p:cNvSpPr>
            <p:nvPr userDrawn="1"/>
          </p:nvSpPr>
          <p:spPr bwMode="auto">
            <a:xfrm>
              <a:off x="2421" y="3581"/>
              <a:ext cx="67" cy="59"/>
            </a:xfrm>
            <a:custGeom>
              <a:avLst/>
              <a:gdLst>
                <a:gd name="T0" fmla="*/ 277 w 277"/>
                <a:gd name="T1" fmla="*/ 175 h 241"/>
                <a:gd name="T2" fmla="*/ 225 w 277"/>
                <a:gd name="T3" fmla="*/ 167 h 241"/>
                <a:gd name="T4" fmla="*/ 160 w 277"/>
                <a:gd name="T5" fmla="*/ 201 h 241"/>
                <a:gd name="T6" fmla="*/ 148 w 277"/>
                <a:gd name="T7" fmla="*/ 223 h 241"/>
                <a:gd name="T8" fmla="*/ 92 w 277"/>
                <a:gd name="T9" fmla="*/ 218 h 241"/>
                <a:gd name="T10" fmla="*/ 54 w 277"/>
                <a:gd name="T11" fmla="*/ 170 h 241"/>
                <a:gd name="T12" fmla="*/ 11 w 277"/>
                <a:gd name="T13" fmla="*/ 0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241">
                  <a:moveTo>
                    <a:pt x="277" y="175"/>
                  </a:moveTo>
                  <a:cubicBezTo>
                    <a:pt x="267" y="160"/>
                    <a:pt x="248" y="160"/>
                    <a:pt x="225" y="167"/>
                  </a:cubicBezTo>
                  <a:cubicBezTo>
                    <a:pt x="180" y="160"/>
                    <a:pt x="190" y="198"/>
                    <a:pt x="160" y="201"/>
                  </a:cubicBezTo>
                  <a:cubicBezTo>
                    <a:pt x="155" y="201"/>
                    <a:pt x="151" y="206"/>
                    <a:pt x="148" y="223"/>
                  </a:cubicBezTo>
                  <a:cubicBezTo>
                    <a:pt x="138" y="241"/>
                    <a:pt x="104" y="233"/>
                    <a:pt x="92" y="218"/>
                  </a:cubicBezTo>
                  <a:cubicBezTo>
                    <a:pt x="81" y="208"/>
                    <a:pt x="59" y="178"/>
                    <a:pt x="54" y="170"/>
                  </a:cubicBezTo>
                  <a:cubicBezTo>
                    <a:pt x="22" y="112"/>
                    <a:pt x="0" y="87"/>
                    <a:pt x="11" y="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6" name="Freeform 11"/>
            <p:cNvSpPr>
              <a:spLocks/>
            </p:cNvSpPr>
            <p:nvPr userDrawn="1"/>
          </p:nvSpPr>
          <p:spPr bwMode="auto">
            <a:xfrm>
              <a:off x="2495" y="3648"/>
              <a:ext cx="16" cy="20"/>
            </a:xfrm>
            <a:custGeom>
              <a:avLst/>
              <a:gdLst>
                <a:gd name="T0" fmla="*/ 40 w 66"/>
                <a:gd name="T1" fmla="*/ 5 h 85"/>
                <a:gd name="T2" fmla="*/ 66 w 66"/>
                <a:gd name="T3" fmla="*/ 43 h 85"/>
                <a:gd name="T4" fmla="*/ 19 w 66"/>
                <a:gd name="T5" fmla="*/ 85 h 85"/>
                <a:gd name="T6" fmla="*/ 0 w 66"/>
                <a:gd name="T7" fmla="*/ 7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85">
                  <a:moveTo>
                    <a:pt x="40" y="5"/>
                  </a:moveTo>
                  <a:cubicBezTo>
                    <a:pt x="42" y="7"/>
                    <a:pt x="65" y="0"/>
                    <a:pt x="66" y="43"/>
                  </a:cubicBezTo>
                  <a:cubicBezTo>
                    <a:pt x="66" y="77"/>
                    <a:pt x="41" y="84"/>
                    <a:pt x="19" y="85"/>
                  </a:cubicBezTo>
                  <a:cubicBezTo>
                    <a:pt x="17" y="85"/>
                    <a:pt x="0" y="78"/>
                    <a:pt x="0" y="74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7" name="Freeform 12"/>
            <p:cNvSpPr>
              <a:spLocks/>
            </p:cNvSpPr>
            <p:nvPr userDrawn="1"/>
          </p:nvSpPr>
          <p:spPr bwMode="auto">
            <a:xfrm>
              <a:off x="2421" y="3549"/>
              <a:ext cx="7" cy="24"/>
            </a:xfrm>
            <a:custGeom>
              <a:avLst/>
              <a:gdLst>
                <a:gd name="T0" fmla="*/ 26 w 26"/>
                <a:gd name="T1" fmla="*/ 0 h 97"/>
                <a:gd name="T2" fmla="*/ 26 w 26"/>
                <a:gd name="T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97">
                  <a:moveTo>
                    <a:pt x="26" y="0"/>
                  </a:moveTo>
                  <a:cubicBezTo>
                    <a:pt x="2" y="29"/>
                    <a:pt x="0" y="73"/>
                    <a:pt x="26" y="97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8" name="Freeform 13"/>
            <p:cNvSpPr>
              <a:spLocks/>
            </p:cNvSpPr>
            <p:nvPr userDrawn="1"/>
          </p:nvSpPr>
          <p:spPr bwMode="auto">
            <a:xfrm>
              <a:off x="2416" y="3613"/>
              <a:ext cx="10" cy="31"/>
            </a:xfrm>
            <a:custGeom>
              <a:avLst/>
              <a:gdLst>
                <a:gd name="T0" fmla="*/ 42 w 42"/>
                <a:gd name="T1" fmla="*/ 0 h 125"/>
                <a:gd name="T2" fmla="*/ 6 w 42"/>
                <a:gd name="T3" fmla="*/ 92 h 125"/>
                <a:gd name="T4" fmla="*/ 0 w 42"/>
                <a:gd name="T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25">
                  <a:moveTo>
                    <a:pt x="42" y="0"/>
                  </a:moveTo>
                  <a:cubicBezTo>
                    <a:pt x="19" y="1"/>
                    <a:pt x="15" y="74"/>
                    <a:pt x="6" y="92"/>
                  </a:cubicBezTo>
                  <a:cubicBezTo>
                    <a:pt x="4" y="98"/>
                    <a:pt x="0" y="119"/>
                    <a:pt x="0" y="125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89" name="Freeform 14"/>
            <p:cNvSpPr>
              <a:spLocks/>
            </p:cNvSpPr>
            <p:nvPr userDrawn="1"/>
          </p:nvSpPr>
          <p:spPr bwMode="auto">
            <a:xfrm>
              <a:off x="2370" y="3597"/>
              <a:ext cx="25" cy="41"/>
            </a:xfrm>
            <a:custGeom>
              <a:avLst/>
              <a:gdLst>
                <a:gd name="T0" fmla="*/ 0 w 103"/>
                <a:gd name="T1" fmla="*/ 0 h 170"/>
                <a:gd name="T2" fmla="*/ 103 w 103"/>
                <a:gd name="T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3" h="170">
                  <a:moveTo>
                    <a:pt x="0" y="0"/>
                  </a:moveTo>
                  <a:cubicBezTo>
                    <a:pt x="20" y="84"/>
                    <a:pt x="72" y="54"/>
                    <a:pt x="103" y="17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0" name="Freeform 15"/>
            <p:cNvSpPr>
              <a:spLocks noEditPoints="1"/>
            </p:cNvSpPr>
            <p:nvPr userDrawn="1"/>
          </p:nvSpPr>
          <p:spPr bwMode="auto">
            <a:xfrm>
              <a:off x="2298" y="3637"/>
              <a:ext cx="212" cy="87"/>
            </a:xfrm>
            <a:custGeom>
              <a:avLst/>
              <a:gdLst>
                <a:gd name="T0" fmla="*/ 682 w 876"/>
                <a:gd name="T1" fmla="*/ 104 h 359"/>
                <a:gd name="T2" fmla="*/ 653 w 876"/>
                <a:gd name="T3" fmla="*/ 54 h 359"/>
                <a:gd name="T4" fmla="*/ 639 w 876"/>
                <a:gd name="T5" fmla="*/ 4 h 359"/>
                <a:gd name="T6" fmla="*/ 681 w 876"/>
                <a:gd name="T7" fmla="*/ 35 h 359"/>
                <a:gd name="T8" fmla="*/ 711 w 876"/>
                <a:gd name="T9" fmla="*/ 87 h 359"/>
                <a:gd name="T10" fmla="*/ 737 w 876"/>
                <a:gd name="T11" fmla="*/ 139 h 359"/>
                <a:gd name="T12" fmla="*/ 738 w 876"/>
                <a:gd name="T13" fmla="*/ 128 h 359"/>
                <a:gd name="T14" fmla="*/ 737 w 876"/>
                <a:gd name="T15" fmla="*/ 54 h 359"/>
                <a:gd name="T16" fmla="*/ 776 w 876"/>
                <a:gd name="T17" fmla="*/ 147 h 359"/>
                <a:gd name="T18" fmla="*/ 825 w 876"/>
                <a:gd name="T19" fmla="*/ 273 h 359"/>
                <a:gd name="T20" fmla="*/ 825 w 876"/>
                <a:gd name="T21" fmla="*/ 273 h 359"/>
                <a:gd name="T22" fmla="*/ 876 w 876"/>
                <a:gd name="T23" fmla="*/ 359 h 359"/>
                <a:gd name="T24" fmla="*/ 0 w 876"/>
                <a:gd name="T25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6" h="359">
                  <a:moveTo>
                    <a:pt x="682" y="104"/>
                  </a:moveTo>
                  <a:cubicBezTo>
                    <a:pt x="676" y="81"/>
                    <a:pt x="667" y="69"/>
                    <a:pt x="653" y="54"/>
                  </a:cubicBezTo>
                  <a:cubicBezTo>
                    <a:pt x="643" y="35"/>
                    <a:pt x="623" y="5"/>
                    <a:pt x="639" y="4"/>
                  </a:cubicBezTo>
                  <a:cubicBezTo>
                    <a:pt x="648" y="0"/>
                    <a:pt x="669" y="26"/>
                    <a:pt x="681" y="35"/>
                  </a:cubicBezTo>
                  <a:cubicBezTo>
                    <a:pt x="682" y="35"/>
                    <a:pt x="709" y="78"/>
                    <a:pt x="711" y="87"/>
                  </a:cubicBezTo>
                  <a:cubicBezTo>
                    <a:pt x="716" y="104"/>
                    <a:pt x="719" y="125"/>
                    <a:pt x="737" y="139"/>
                  </a:cubicBezTo>
                  <a:cubicBezTo>
                    <a:pt x="741" y="137"/>
                    <a:pt x="742" y="144"/>
                    <a:pt x="738" y="128"/>
                  </a:cubicBezTo>
                  <a:cubicBezTo>
                    <a:pt x="733" y="102"/>
                    <a:pt x="724" y="67"/>
                    <a:pt x="737" y="54"/>
                  </a:cubicBezTo>
                  <a:cubicBezTo>
                    <a:pt x="760" y="67"/>
                    <a:pt x="764" y="117"/>
                    <a:pt x="776" y="147"/>
                  </a:cubicBezTo>
                  <a:cubicBezTo>
                    <a:pt x="808" y="219"/>
                    <a:pt x="772" y="226"/>
                    <a:pt x="825" y="273"/>
                  </a:cubicBezTo>
                  <a:moveTo>
                    <a:pt x="825" y="273"/>
                  </a:moveTo>
                  <a:cubicBezTo>
                    <a:pt x="827" y="295"/>
                    <a:pt x="868" y="332"/>
                    <a:pt x="876" y="359"/>
                  </a:cubicBezTo>
                  <a:lnTo>
                    <a:pt x="0" y="359"/>
                  </a:lnTo>
                </a:path>
              </a:pathLst>
            </a:custGeom>
            <a:noFill/>
            <a:ln w="32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1" name="Freeform 16"/>
            <p:cNvSpPr>
              <a:spLocks/>
            </p:cNvSpPr>
            <p:nvPr userDrawn="1"/>
          </p:nvSpPr>
          <p:spPr bwMode="auto">
            <a:xfrm>
              <a:off x="2437" y="3640"/>
              <a:ext cx="22" cy="28"/>
            </a:xfrm>
            <a:custGeom>
              <a:avLst/>
              <a:gdLst>
                <a:gd name="T0" fmla="*/ 78 w 93"/>
                <a:gd name="T1" fmla="*/ 117 h 117"/>
                <a:gd name="T2" fmla="*/ 48 w 93"/>
                <a:gd name="T3" fmla="*/ 60 h 117"/>
                <a:gd name="T4" fmla="*/ 1 w 93"/>
                <a:gd name="T5" fmla="*/ 13 h 117"/>
                <a:gd name="T6" fmla="*/ 28 w 93"/>
                <a:gd name="T7" fmla="*/ 11 h 117"/>
                <a:gd name="T8" fmla="*/ 67 w 93"/>
                <a:gd name="T9" fmla="*/ 39 h 117"/>
                <a:gd name="T10" fmla="*/ 84 w 93"/>
                <a:gd name="T11" fmla="*/ 5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7">
                  <a:moveTo>
                    <a:pt x="78" y="117"/>
                  </a:moveTo>
                  <a:cubicBezTo>
                    <a:pt x="70" y="95"/>
                    <a:pt x="55" y="71"/>
                    <a:pt x="48" y="60"/>
                  </a:cubicBezTo>
                  <a:cubicBezTo>
                    <a:pt x="36" y="50"/>
                    <a:pt x="15" y="39"/>
                    <a:pt x="1" y="13"/>
                  </a:cubicBezTo>
                  <a:cubicBezTo>
                    <a:pt x="0" y="0"/>
                    <a:pt x="9" y="1"/>
                    <a:pt x="28" y="11"/>
                  </a:cubicBezTo>
                  <a:cubicBezTo>
                    <a:pt x="47" y="22"/>
                    <a:pt x="65" y="36"/>
                    <a:pt x="67" y="39"/>
                  </a:cubicBezTo>
                  <a:cubicBezTo>
                    <a:pt x="91" y="57"/>
                    <a:pt x="93" y="60"/>
                    <a:pt x="84" y="5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2" name="Freeform 17"/>
            <p:cNvSpPr>
              <a:spLocks/>
            </p:cNvSpPr>
            <p:nvPr userDrawn="1"/>
          </p:nvSpPr>
          <p:spPr bwMode="auto">
            <a:xfrm>
              <a:off x="2425" y="3650"/>
              <a:ext cx="50" cy="73"/>
            </a:xfrm>
            <a:custGeom>
              <a:avLst/>
              <a:gdLst>
                <a:gd name="T0" fmla="*/ 127 w 205"/>
                <a:gd name="T1" fmla="*/ 79 h 303"/>
                <a:gd name="T2" fmla="*/ 14 w 205"/>
                <a:gd name="T3" fmla="*/ 0 h 303"/>
                <a:gd name="T4" fmla="*/ 30 w 205"/>
                <a:gd name="T5" fmla="*/ 39 h 303"/>
                <a:gd name="T6" fmla="*/ 76 w 205"/>
                <a:gd name="T7" fmla="*/ 85 h 303"/>
                <a:gd name="T8" fmla="*/ 99 w 205"/>
                <a:gd name="T9" fmla="*/ 119 h 303"/>
                <a:gd name="T10" fmla="*/ 51 w 205"/>
                <a:gd name="T11" fmla="*/ 111 h 303"/>
                <a:gd name="T12" fmla="*/ 3 w 205"/>
                <a:gd name="T13" fmla="*/ 90 h 303"/>
                <a:gd name="T14" fmla="*/ 79 w 205"/>
                <a:gd name="T15" fmla="*/ 174 h 303"/>
                <a:gd name="T16" fmla="*/ 176 w 205"/>
                <a:gd name="T17" fmla="*/ 224 h 303"/>
                <a:gd name="T18" fmla="*/ 196 w 205"/>
                <a:gd name="T19" fmla="*/ 301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303">
                  <a:moveTo>
                    <a:pt x="127" y="79"/>
                  </a:moveTo>
                  <a:cubicBezTo>
                    <a:pt x="100" y="61"/>
                    <a:pt x="43" y="3"/>
                    <a:pt x="14" y="0"/>
                  </a:cubicBezTo>
                  <a:cubicBezTo>
                    <a:pt x="4" y="4"/>
                    <a:pt x="0" y="16"/>
                    <a:pt x="30" y="39"/>
                  </a:cubicBezTo>
                  <a:cubicBezTo>
                    <a:pt x="41" y="50"/>
                    <a:pt x="61" y="68"/>
                    <a:pt x="76" y="85"/>
                  </a:cubicBezTo>
                  <a:cubicBezTo>
                    <a:pt x="86" y="96"/>
                    <a:pt x="90" y="105"/>
                    <a:pt x="99" y="119"/>
                  </a:cubicBezTo>
                  <a:cubicBezTo>
                    <a:pt x="96" y="128"/>
                    <a:pt x="67" y="117"/>
                    <a:pt x="51" y="111"/>
                  </a:cubicBezTo>
                  <a:cubicBezTo>
                    <a:pt x="35" y="104"/>
                    <a:pt x="19" y="71"/>
                    <a:pt x="3" y="90"/>
                  </a:cubicBezTo>
                  <a:cubicBezTo>
                    <a:pt x="7" y="112"/>
                    <a:pt x="64" y="151"/>
                    <a:pt x="79" y="174"/>
                  </a:cubicBezTo>
                  <a:cubicBezTo>
                    <a:pt x="81" y="176"/>
                    <a:pt x="147" y="238"/>
                    <a:pt x="176" y="224"/>
                  </a:cubicBezTo>
                  <a:cubicBezTo>
                    <a:pt x="181" y="259"/>
                    <a:pt x="205" y="303"/>
                    <a:pt x="196" y="301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3" name="Freeform 18"/>
            <p:cNvSpPr>
              <a:spLocks/>
            </p:cNvSpPr>
            <p:nvPr userDrawn="1"/>
          </p:nvSpPr>
          <p:spPr bwMode="auto">
            <a:xfrm>
              <a:off x="2320" y="3656"/>
              <a:ext cx="113" cy="70"/>
            </a:xfrm>
            <a:custGeom>
              <a:avLst/>
              <a:gdLst>
                <a:gd name="T0" fmla="*/ 469 w 469"/>
                <a:gd name="T1" fmla="*/ 22 h 290"/>
                <a:gd name="T2" fmla="*/ 280 w 469"/>
                <a:gd name="T3" fmla="*/ 90 h 290"/>
                <a:gd name="T4" fmla="*/ 128 w 469"/>
                <a:gd name="T5" fmla="*/ 226 h 290"/>
                <a:gd name="T6" fmla="*/ 18 w 469"/>
                <a:gd name="T7" fmla="*/ 28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9" h="290">
                  <a:moveTo>
                    <a:pt x="469" y="22"/>
                  </a:moveTo>
                  <a:cubicBezTo>
                    <a:pt x="377" y="0"/>
                    <a:pt x="344" y="38"/>
                    <a:pt x="280" y="90"/>
                  </a:cubicBezTo>
                  <a:cubicBezTo>
                    <a:pt x="227" y="132"/>
                    <a:pt x="159" y="150"/>
                    <a:pt x="128" y="226"/>
                  </a:cubicBezTo>
                  <a:cubicBezTo>
                    <a:pt x="123" y="237"/>
                    <a:pt x="0" y="290"/>
                    <a:pt x="18" y="280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4" name="Freeform 19"/>
            <p:cNvSpPr>
              <a:spLocks/>
            </p:cNvSpPr>
            <p:nvPr userDrawn="1"/>
          </p:nvSpPr>
          <p:spPr bwMode="auto">
            <a:xfrm>
              <a:off x="2394" y="3703"/>
              <a:ext cx="34" cy="20"/>
            </a:xfrm>
            <a:custGeom>
              <a:avLst/>
              <a:gdLst>
                <a:gd name="T0" fmla="*/ 140 w 140"/>
                <a:gd name="T1" fmla="*/ 0 h 83"/>
                <a:gd name="T2" fmla="*/ 95 w 140"/>
                <a:gd name="T3" fmla="*/ 16 h 83"/>
                <a:gd name="T4" fmla="*/ 61 w 140"/>
                <a:gd name="T5" fmla="*/ 45 h 83"/>
                <a:gd name="T6" fmla="*/ 0 w 14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0" h="83">
                  <a:moveTo>
                    <a:pt x="140" y="0"/>
                  </a:moveTo>
                  <a:cubicBezTo>
                    <a:pt x="124" y="21"/>
                    <a:pt x="107" y="6"/>
                    <a:pt x="95" y="16"/>
                  </a:cubicBezTo>
                  <a:cubicBezTo>
                    <a:pt x="80" y="28"/>
                    <a:pt x="66" y="39"/>
                    <a:pt x="61" y="45"/>
                  </a:cubicBezTo>
                  <a:cubicBezTo>
                    <a:pt x="42" y="65"/>
                    <a:pt x="40" y="68"/>
                    <a:pt x="0" y="83"/>
                  </a:cubicBezTo>
                </a:path>
              </a:pathLst>
            </a:custGeom>
            <a:noFill/>
            <a:ln w="34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5" name="Freeform 20"/>
            <p:cNvSpPr>
              <a:spLocks/>
            </p:cNvSpPr>
            <p:nvPr userDrawn="1"/>
          </p:nvSpPr>
          <p:spPr bwMode="auto">
            <a:xfrm>
              <a:off x="2473" y="3567"/>
              <a:ext cx="21" cy="29"/>
            </a:xfrm>
            <a:custGeom>
              <a:avLst/>
              <a:gdLst>
                <a:gd name="T0" fmla="*/ 14 w 86"/>
                <a:gd name="T1" fmla="*/ 44 h 121"/>
                <a:gd name="T2" fmla="*/ 29 w 86"/>
                <a:gd name="T3" fmla="*/ 121 h 121"/>
                <a:gd name="T4" fmla="*/ 44 w 86"/>
                <a:gd name="T5" fmla="*/ 89 h 121"/>
                <a:gd name="T6" fmla="*/ 71 w 86"/>
                <a:gd name="T7" fmla="*/ 89 h 121"/>
                <a:gd name="T8" fmla="*/ 86 w 86"/>
                <a:gd name="T9" fmla="*/ 63 h 121"/>
                <a:gd name="T10" fmla="*/ 22 w 86"/>
                <a:gd name="T11" fmla="*/ 0 h 121"/>
                <a:gd name="T12" fmla="*/ 68 w 86"/>
                <a:gd name="T13" fmla="*/ 62 h 121"/>
                <a:gd name="T14" fmla="*/ 52 w 86"/>
                <a:gd name="T15" fmla="*/ 80 h 121"/>
                <a:gd name="T16" fmla="*/ 28 w 86"/>
                <a:gd name="T17" fmla="*/ 69 h 121"/>
                <a:gd name="T18" fmla="*/ 14 w 86"/>
                <a:gd name="T19" fmla="*/ 4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121">
                  <a:moveTo>
                    <a:pt x="14" y="44"/>
                  </a:moveTo>
                  <a:cubicBezTo>
                    <a:pt x="0" y="75"/>
                    <a:pt x="31" y="78"/>
                    <a:pt x="29" y="121"/>
                  </a:cubicBezTo>
                  <a:lnTo>
                    <a:pt x="44" y="89"/>
                  </a:lnTo>
                  <a:cubicBezTo>
                    <a:pt x="51" y="73"/>
                    <a:pt x="73" y="91"/>
                    <a:pt x="71" y="89"/>
                  </a:cubicBezTo>
                  <a:cubicBezTo>
                    <a:pt x="72" y="84"/>
                    <a:pt x="86" y="70"/>
                    <a:pt x="86" y="63"/>
                  </a:cubicBezTo>
                  <a:cubicBezTo>
                    <a:pt x="84" y="43"/>
                    <a:pt x="50" y="13"/>
                    <a:pt x="22" y="0"/>
                  </a:cubicBezTo>
                  <a:cubicBezTo>
                    <a:pt x="35" y="13"/>
                    <a:pt x="68" y="40"/>
                    <a:pt x="68" y="62"/>
                  </a:cubicBezTo>
                  <a:cubicBezTo>
                    <a:pt x="68" y="68"/>
                    <a:pt x="56" y="75"/>
                    <a:pt x="52" y="80"/>
                  </a:cubicBezTo>
                  <a:cubicBezTo>
                    <a:pt x="49" y="77"/>
                    <a:pt x="39" y="86"/>
                    <a:pt x="28" y="69"/>
                  </a:cubicBezTo>
                  <a:cubicBezTo>
                    <a:pt x="25" y="65"/>
                    <a:pt x="11" y="42"/>
                    <a:pt x="14" y="44"/>
                  </a:cubicBezTo>
                  <a:close/>
                </a:path>
              </a:pathLst>
            </a:custGeom>
            <a:solidFill>
              <a:srgbClr val="221F20"/>
            </a:solidFill>
            <a:ln w="2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6" name="Freeform 21"/>
            <p:cNvSpPr>
              <a:spLocks noEditPoints="1"/>
            </p:cNvSpPr>
            <p:nvPr userDrawn="1"/>
          </p:nvSpPr>
          <p:spPr bwMode="auto">
            <a:xfrm>
              <a:off x="2228" y="3811"/>
              <a:ext cx="497" cy="35"/>
            </a:xfrm>
            <a:custGeom>
              <a:avLst/>
              <a:gdLst>
                <a:gd name="T0" fmla="*/ 0 w 2061"/>
                <a:gd name="T1" fmla="*/ 119 h 145"/>
                <a:gd name="T2" fmla="*/ 23 w 2061"/>
                <a:gd name="T3" fmla="*/ 43 h 145"/>
                <a:gd name="T4" fmla="*/ 62 w 2061"/>
                <a:gd name="T5" fmla="*/ 79 h 145"/>
                <a:gd name="T6" fmla="*/ 147 w 2061"/>
                <a:gd name="T7" fmla="*/ 87 h 145"/>
                <a:gd name="T8" fmla="*/ 144 w 2061"/>
                <a:gd name="T9" fmla="*/ 44 h 145"/>
                <a:gd name="T10" fmla="*/ 138 w 2061"/>
                <a:gd name="T11" fmla="*/ 121 h 145"/>
                <a:gd name="T12" fmla="*/ 214 w 2061"/>
                <a:gd name="T13" fmla="*/ 119 h 145"/>
                <a:gd name="T14" fmla="*/ 247 w 2061"/>
                <a:gd name="T15" fmla="*/ 102 h 145"/>
                <a:gd name="T16" fmla="*/ 224 w 2061"/>
                <a:gd name="T17" fmla="*/ 110 h 145"/>
                <a:gd name="T18" fmla="*/ 301 w 2061"/>
                <a:gd name="T19" fmla="*/ 29 h 145"/>
                <a:gd name="T20" fmla="*/ 282 w 2061"/>
                <a:gd name="T21" fmla="*/ 104 h 145"/>
                <a:gd name="T22" fmla="*/ 324 w 2061"/>
                <a:gd name="T23" fmla="*/ 119 h 145"/>
                <a:gd name="T24" fmla="*/ 363 w 2061"/>
                <a:gd name="T25" fmla="*/ 119 h 145"/>
                <a:gd name="T26" fmla="*/ 411 w 2061"/>
                <a:gd name="T27" fmla="*/ 119 h 145"/>
                <a:gd name="T28" fmla="*/ 420 w 2061"/>
                <a:gd name="T29" fmla="*/ 48 h 145"/>
                <a:gd name="T30" fmla="*/ 470 w 2061"/>
                <a:gd name="T31" fmla="*/ 27 h 145"/>
                <a:gd name="T32" fmla="*/ 563 w 2061"/>
                <a:gd name="T33" fmla="*/ 27 h 145"/>
                <a:gd name="T34" fmla="*/ 584 w 2061"/>
                <a:gd name="T35" fmla="*/ 77 h 145"/>
                <a:gd name="T36" fmla="*/ 610 w 2061"/>
                <a:gd name="T37" fmla="*/ 111 h 145"/>
                <a:gd name="T38" fmla="*/ 636 w 2061"/>
                <a:gd name="T39" fmla="*/ 104 h 145"/>
                <a:gd name="T40" fmla="*/ 710 w 2061"/>
                <a:gd name="T41" fmla="*/ 119 h 145"/>
                <a:gd name="T42" fmla="*/ 732 w 2061"/>
                <a:gd name="T43" fmla="*/ 63 h 145"/>
                <a:gd name="T44" fmla="*/ 803 w 2061"/>
                <a:gd name="T45" fmla="*/ 29 h 145"/>
                <a:gd name="T46" fmla="*/ 787 w 2061"/>
                <a:gd name="T47" fmla="*/ 82 h 145"/>
                <a:gd name="T48" fmla="*/ 795 w 2061"/>
                <a:gd name="T49" fmla="*/ 43 h 145"/>
                <a:gd name="T50" fmla="*/ 824 w 2061"/>
                <a:gd name="T51" fmla="*/ 128 h 145"/>
                <a:gd name="T52" fmla="*/ 897 w 2061"/>
                <a:gd name="T53" fmla="*/ 110 h 145"/>
                <a:gd name="T54" fmla="*/ 894 w 2061"/>
                <a:gd name="T55" fmla="*/ 73 h 145"/>
                <a:gd name="T56" fmla="*/ 908 w 2061"/>
                <a:gd name="T57" fmla="*/ 119 h 145"/>
                <a:gd name="T58" fmla="*/ 1004 w 2061"/>
                <a:gd name="T59" fmla="*/ 121 h 145"/>
                <a:gd name="T60" fmla="*/ 992 w 2061"/>
                <a:gd name="T61" fmla="*/ 72 h 145"/>
                <a:gd name="T62" fmla="*/ 1073 w 2061"/>
                <a:gd name="T63" fmla="*/ 70 h 145"/>
                <a:gd name="T64" fmla="*/ 1045 w 2061"/>
                <a:gd name="T65" fmla="*/ 119 h 145"/>
                <a:gd name="T66" fmla="*/ 1045 w 2061"/>
                <a:gd name="T67" fmla="*/ 66 h 145"/>
                <a:gd name="T68" fmla="*/ 1101 w 2061"/>
                <a:gd name="T69" fmla="*/ 119 h 145"/>
                <a:gd name="T70" fmla="*/ 1190 w 2061"/>
                <a:gd name="T71" fmla="*/ 89 h 145"/>
                <a:gd name="T72" fmla="*/ 1232 w 2061"/>
                <a:gd name="T73" fmla="*/ 121 h 145"/>
                <a:gd name="T74" fmla="*/ 1220 w 2061"/>
                <a:gd name="T75" fmla="*/ 72 h 145"/>
                <a:gd name="T76" fmla="*/ 1229 w 2061"/>
                <a:gd name="T77" fmla="*/ 126 h 145"/>
                <a:gd name="T78" fmla="*/ 1293 w 2061"/>
                <a:gd name="T79" fmla="*/ 98 h 145"/>
                <a:gd name="T80" fmla="*/ 1332 w 2061"/>
                <a:gd name="T81" fmla="*/ 119 h 145"/>
                <a:gd name="T82" fmla="*/ 1371 w 2061"/>
                <a:gd name="T83" fmla="*/ 119 h 145"/>
                <a:gd name="T84" fmla="*/ 1420 w 2061"/>
                <a:gd name="T85" fmla="*/ 119 h 145"/>
                <a:gd name="T86" fmla="*/ 1428 w 2061"/>
                <a:gd name="T87" fmla="*/ 48 h 145"/>
                <a:gd name="T88" fmla="*/ 1493 w 2061"/>
                <a:gd name="T89" fmla="*/ 108 h 145"/>
                <a:gd name="T90" fmla="*/ 1465 w 2061"/>
                <a:gd name="T91" fmla="*/ 49 h 145"/>
                <a:gd name="T92" fmla="*/ 1553 w 2061"/>
                <a:gd name="T93" fmla="*/ 83 h 145"/>
                <a:gd name="T94" fmla="*/ 1613 w 2061"/>
                <a:gd name="T95" fmla="*/ 110 h 145"/>
                <a:gd name="T96" fmla="*/ 1610 w 2061"/>
                <a:gd name="T97" fmla="*/ 73 h 145"/>
                <a:gd name="T98" fmla="*/ 1670 w 2061"/>
                <a:gd name="T99" fmla="*/ 38 h 145"/>
                <a:gd name="T100" fmla="*/ 1663 w 2061"/>
                <a:gd name="T101" fmla="*/ 49 h 145"/>
                <a:gd name="T102" fmla="*/ 1729 w 2061"/>
                <a:gd name="T103" fmla="*/ 119 h 145"/>
                <a:gd name="T104" fmla="*/ 1769 w 2061"/>
                <a:gd name="T105" fmla="*/ 119 h 145"/>
                <a:gd name="T106" fmla="*/ 1781 w 2061"/>
                <a:gd name="T107" fmla="*/ 70 h 145"/>
                <a:gd name="T108" fmla="*/ 1787 w 2061"/>
                <a:gd name="T109" fmla="*/ 50 h 145"/>
                <a:gd name="T110" fmla="*/ 1858 w 2061"/>
                <a:gd name="T111" fmla="*/ 85 h 145"/>
                <a:gd name="T112" fmla="*/ 1854 w 2061"/>
                <a:gd name="T113" fmla="*/ 45 h 145"/>
                <a:gd name="T114" fmla="*/ 1916 w 2061"/>
                <a:gd name="T115" fmla="*/ 43 h 145"/>
                <a:gd name="T116" fmla="*/ 1926 w 2061"/>
                <a:gd name="T117" fmla="*/ 27 h 145"/>
                <a:gd name="T118" fmla="*/ 1989 w 2061"/>
                <a:gd name="T119" fmla="*/ 43 h 145"/>
                <a:gd name="T120" fmla="*/ 2060 w 2061"/>
                <a:gd name="T121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1" h="145">
                  <a:moveTo>
                    <a:pt x="0" y="27"/>
                  </a:moveTo>
                  <a:lnTo>
                    <a:pt x="19" y="27"/>
                  </a:lnTo>
                  <a:cubicBezTo>
                    <a:pt x="23" y="27"/>
                    <a:pt x="26" y="27"/>
                    <a:pt x="29" y="29"/>
                  </a:cubicBezTo>
                  <a:cubicBezTo>
                    <a:pt x="32" y="30"/>
                    <a:pt x="34" y="33"/>
                    <a:pt x="36" y="37"/>
                  </a:cubicBezTo>
                  <a:cubicBezTo>
                    <a:pt x="38" y="41"/>
                    <a:pt x="40" y="46"/>
                    <a:pt x="41" y="52"/>
                  </a:cubicBezTo>
                  <a:cubicBezTo>
                    <a:pt x="42" y="58"/>
                    <a:pt x="43" y="65"/>
                    <a:pt x="43" y="74"/>
                  </a:cubicBezTo>
                  <a:cubicBezTo>
                    <a:pt x="43" y="82"/>
                    <a:pt x="42" y="88"/>
                    <a:pt x="41" y="94"/>
                  </a:cubicBezTo>
                  <a:cubicBezTo>
                    <a:pt x="40" y="100"/>
                    <a:pt x="38" y="106"/>
                    <a:pt x="36" y="110"/>
                  </a:cubicBezTo>
                  <a:cubicBezTo>
                    <a:pt x="34" y="113"/>
                    <a:pt x="32" y="115"/>
                    <a:pt x="29" y="117"/>
                  </a:cubicBezTo>
                  <a:cubicBezTo>
                    <a:pt x="26" y="119"/>
                    <a:pt x="23" y="119"/>
                    <a:pt x="19" y="119"/>
                  </a:cubicBezTo>
                  <a:lnTo>
                    <a:pt x="0" y="119"/>
                  </a:lnTo>
                  <a:lnTo>
                    <a:pt x="0" y="27"/>
                  </a:lnTo>
                  <a:close/>
                  <a:moveTo>
                    <a:pt x="10" y="43"/>
                  </a:moveTo>
                  <a:lnTo>
                    <a:pt x="10" y="104"/>
                  </a:lnTo>
                  <a:lnTo>
                    <a:pt x="18" y="104"/>
                  </a:lnTo>
                  <a:cubicBezTo>
                    <a:pt x="21" y="104"/>
                    <a:pt x="23" y="103"/>
                    <a:pt x="24" y="103"/>
                  </a:cubicBezTo>
                  <a:cubicBezTo>
                    <a:pt x="26" y="102"/>
                    <a:pt x="27" y="101"/>
                    <a:pt x="28" y="99"/>
                  </a:cubicBezTo>
                  <a:cubicBezTo>
                    <a:pt x="30" y="97"/>
                    <a:pt x="30" y="94"/>
                    <a:pt x="31" y="90"/>
                  </a:cubicBezTo>
                  <a:cubicBezTo>
                    <a:pt x="32" y="86"/>
                    <a:pt x="32" y="80"/>
                    <a:pt x="32" y="73"/>
                  </a:cubicBezTo>
                  <a:cubicBezTo>
                    <a:pt x="32" y="66"/>
                    <a:pt x="32" y="60"/>
                    <a:pt x="31" y="57"/>
                  </a:cubicBezTo>
                  <a:cubicBezTo>
                    <a:pt x="30" y="53"/>
                    <a:pt x="29" y="50"/>
                    <a:pt x="28" y="48"/>
                  </a:cubicBezTo>
                  <a:cubicBezTo>
                    <a:pt x="27" y="46"/>
                    <a:pt x="25" y="44"/>
                    <a:pt x="23" y="43"/>
                  </a:cubicBezTo>
                  <a:cubicBezTo>
                    <a:pt x="22" y="43"/>
                    <a:pt x="19" y="43"/>
                    <a:pt x="15" y="43"/>
                  </a:cubicBezTo>
                  <a:lnTo>
                    <a:pt x="10" y="43"/>
                  </a:lnTo>
                  <a:close/>
                  <a:moveTo>
                    <a:pt x="52" y="119"/>
                  </a:moveTo>
                  <a:lnTo>
                    <a:pt x="52" y="27"/>
                  </a:lnTo>
                  <a:lnTo>
                    <a:pt x="90" y="27"/>
                  </a:lnTo>
                  <a:lnTo>
                    <a:pt x="90" y="43"/>
                  </a:lnTo>
                  <a:lnTo>
                    <a:pt x="62" y="43"/>
                  </a:lnTo>
                  <a:lnTo>
                    <a:pt x="62" y="63"/>
                  </a:lnTo>
                  <a:lnTo>
                    <a:pt x="88" y="63"/>
                  </a:lnTo>
                  <a:lnTo>
                    <a:pt x="88" y="79"/>
                  </a:lnTo>
                  <a:lnTo>
                    <a:pt x="62" y="79"/>
                  </a:lnTo>
                  <a:lnTo>
                    <a:pt x="62" y="104"/>
                  </a:lnTo>
                  <a:lnTo>
                    <a:pt x="91" y="104"/>
                  </a:lnTo>
                  <a:lnTo>
                    <a:pt x="91" y="119"/>
                  </a:lnTo>
                  <a:lnTo>
                    <a:pt x="52" y="119"/>
                  </a:lnTo>
                  <a:close/>
                  <a:moveTo>
                    <a:pt x="117" y="89"/>
                  </a:moveTo>
                  <a:lnTo>
                    <a:pt x="127" y="87"/>
                  </a:lnTo>
                  <a:cubicBezTo>
                    <a:pt x="128" y="94"/>
                    <a:pt x="129" y="98"/>
                    <a:pt x="131" y="101"/>
                  </a:cubicBezTo>
                  <a:cubicBezTo>
                    <a:pt x="133" y="104"/>
                    <a:pt x="135" y="105"/>
                    <a:pt x="138" y="105"/>
                  </a:cubicBezTo>
                  <a:cubicBezTo>
                    <a:pt x="142" y="105"/>
                    <a:pt x="144" y="104"/>
                    <a:pt x="146" y="101"/>
                  </a:cubicBezTo>
                  <a:cubicBezTo>
                    <a:pt x="148" y="99"/>
                    <a:pt x="149" y="96"/>
                    <a:pt x="149" y="92"/>
                  </a:cubicBezTo>
                  <a:cubicBezTo>
                    <a:pt x="149" y="90"/>
                    <a:pt x="148" y="88"/>
                    <a:pt x="147" y="87"/>
                  </a:cubicBezTo>
                  <a:cubicBezTo>
                    <a:pt x="147" y="85"/>
                    <a:pt x="146" y="84"/>
                    <a:pt x="144" y="83"/>
                  </a:cubicBezTo>
                  <a:cubicBezTo>
                    <a:pt x="143" y="82"/>
                    <a:pt x="140" y="81"/>
                    <a:pt x="135" y="79"/>
                  </a:cubicBezTo>
                  <a:cubicBezTo>
                    <a:pt x="130" y="76"/>
                    <a:pt x="126" y="73"/>
                    <a:pt x="124" y="70"/>
                  </a:cubicBezTo>
                  <a:cubicBezTo>
                    <a:pt x="121" y="65"/>
                    <a:pt x="119" y="58"/>
                    <a:pt x="119" y="51"/>
                  </a:cubicBezTo>
                  <a:cubicBezTo>
                    <a:pt x="119" y="46"/>
                    <a:pt x="120" y="42"/>
                    <a:pt x="121" y="38"/>
                  </a:cubicBezTo>
                  <a:cubicBezTo>
                    <a:pt x="123" y="34"/>
                    <a:pt x="125" y="31"/>
                    <a:pt x="128" y="28"/>
                  </a:cubicBezTo>
                  <a:cubicBezTo>
                    <a:pt x="130" y="26"/>
                    <a:pt x="134" y="25"/>
                    <a:pt x="138" y="25"/>
                  </a:cubicBezTo>
                  <a:cubicBezTo>
                    <a:pt x="144" y="25"/>
                    <a:pt x="149" y="28"/>
                    <a:pt x="152" y="33"/>
                  </a:cubicBezTo>
                  <a:cubicBezTo>
                    <a:pt x="156" y="38"/>
                    <a:pt x="157" y="45"/>
                    <a:pt x="158" y="53"/>
                  </a:cubicBezTo>
                  <a:lnTo>
                    <a:pt x="147" y="54"/>
                  </a:lnTo>
                  <a:cubicBezTo>
                    <a:pt x="147" y="49"/>
                    <a:pt x="146" y="46"/>
                    <a:pt x="144" y="44"/>
                  </a:cubicBezTo>
                  <a:cubicBezTo>
                    <a:pt x="143" y="42"/>
                    <a:pt x="141" y="41"/>
                    <a:pt x="138" y="41"/>
                  </a:cubicBezTo>
                  <a:cubicBezTo>
                    <a:pt x="135" y="41"/>
                    <a:pt x="132" y="42"/>
                    <a:pt x="131" y="44"/>
                  </a:cubicBezTo>
                  <a:cubicBezTo>
                    <a:pt x="130" y="45"/>
                    <a:pt x="129" y="47"/>
                    <a:pt x="129" y="50"/>
                  </a:cubicBezTo>
                  <a:cubicBezTo>
                    <a:pt x="129" y="52"/>
                    <a:pt x="129" y="54"/>
                    <a:pt x="131" y="55"/>
                  </a:cubicBezTo>
                  <a:cubicBezTo>
                    <a:pt x="132" y="57"/>
                    <a:pt x="135" y="59"/>
                    <a:pt x="140" y="62"/>
                  </a:cubicBezTo>
                  <a:cubicBezTo>
                    <a:pt x="145" y="64"/>
                    <a:pt x="149" y="66"/>
                    <a:pt x="151" y="68"/>
                  </a:cubicBezTo>
                  <a:cubicBezTo>
                    <a:pt x="154" y="71"/>
                    <a:pt x="156" y="74"/>
                    <a:pt x="157" y="78"/>
                  </a:cubicBezTo>
                  <a:cubicBezTo>
                    <a:pt x="158" y="82"/>
                    <a:pt x="159" y="87"/>
                    <a:pt x="159" y="92"/>
                  </a:cubicBezTo>
                  <a:cubicBezTo>
                    <a:pt x="159" y="98"/>
                    <a:pt x="158" y="103"/>
                    <a:pt x="157" y="107"/>
                  </a:cubicBezTo>
                  <a:cubicBezTo>
                    <a:pt x="155" y="112"/>
                    <a:pt x="153" y="115"/>
                    <a:pt x="150" y="117"/>
                  </a:cubicBezTo>
                  <a:cubicBezTo>
                    <a:pt x="147" y="120"/>
                    <a:pt x="143" y="121"/>
                    <a:pt x="138" y="121"/>
                  </a:cubicBezTo>
                  <a:cubicBezTo>
                    <a:pt x="132" y="121"/>
                    <a:pt x="127" y="118"/>
                    <a:pt x="123" y="113"/>
                  </a:cubicBezTo>
                  <a:cubicBezTo>
                    <a:pt x="120" y="107"/>
                    <a:pt x="118" y="100"/>
                    <a:pt x="117" y="89"/>
                  </a:cubicBezTo>
                  <a:close/>
                  <a:moveTo>
                    <a:pt x="214" y="119"/>
                  </a:moveTo>
                  <a:lnTo>
                    <a:pt x="203" y="119"/>
                  </a:lnTo>
                  <a:lnTo>
                    <a:pt x="199" y="98"/>
                  </a:lnTo>
                  <a:lnTo>
                    <a:pt x="178" y="98"/>
                  </a:lnTo>
                  <a:lnTo>
                    <a:pt x="174" y="119"/>
                  </a:lnTo>
                  <a:lnTo>
                    <a:pt x="163" y="119"/>
                  </a:lnTo>
                  <a:lnTo>
                    <a:pt x="183" y="27"/>
                  </a:lnTo>
                  <a:lnTo>
                    <a:pt x="194" y="27"/>
                  </a:lnTo>
                  <a:lnTo>
                    <a:pt x="214" y="119"/>
                  </a:lnTo>
                  <a:close/>
                  <a:moveTo>
                    <a:pt x="195" y="83"/>
                  </a:moveTo>
                  <a:lnTo>
                    <a:pt x="188" y="48"/>
                  </a:lnTo>
                  <a:lnTo>
                    <a:pt x="181" y="83"/>
                  </a:lnTo>
                  <a:lnTo>
                    <a:pt x="195" y="83"/>
                  </a:lnTo>
                  <a:close/>
                  <a:moveTo>
                    <a:pt x="220" y="27"/>
                  </a:moveTo>
                  <a:lnTo>
                    <a:pt x="230" y="27"/>
                  </a:lnTo>
                  <a:lnTo>
                    <a:pt x="230" y="77"/>
                  </a:lnTo>
                  <a:cubicBezTo>
                    <a:pt x="230" y="85"/>
                    <a:pt x="230" y="90"/>
                    <a:pt x="231" y="92"/>
                  </a:cubicBezTo>
                  <a:cubicBezTo>
                    <a:pt x="231" y="96"/>
                    <a:pt x="232" y="99"/>
                    <a:pt x="234" y="101"/>
                  </a:cubicBezTo>
                  <a:cubicBezTo>
                    <a:pt x="236" y="104"/>
                    <a:pt x="238" y="105"/>
                    <a:pt x="241" y="105"/>
                  </a:cubicBezTo>
                  <a:cubicBezTo>
                    <a:pt x="244" y="105"/>
                    <a:pt x="246" y="104"/>
                    <a:pt x="247" y="102"/>
                  </a:cubicBezTo>
                  <a:cubicBezTo>
                    <a:pt x="249" y="99"/>
                    <a:pt x="250" y="97"/>
                    <a:pt x="250" y="94"/>
                  </a:cubicBezTo>
                  <a:cubicBezTo>
                    <a:pt x="250" y="91"/>
                    <a:pt x="250" y="85"/>
                    <a:pt x="250" y="78"/>
                  </a:cubicBezTo>
                  <a:lnTo>
                    <a:pt x="250" y="27"/>
                  </a:lnTo>
                  <a:lnTo>
                    <a:pt x="261" y="27"/>
                  </a:lnTo>
                  <a:lnTo>
                    <a:pt x="261" y="75"/>
                  </a:lnTo>
                  <a:cubicBezTo>
                    <a:pt x="261" y="87"/>
                    <a:pt x="261" y="94"/>
                    <a:pt x="260" y="99"/>
                  </a:cubicBezTo>
                  <a:cubicBezTo>
                    <a:pt x="259" y="104"/>
                    <a:pt x="258" y="107"/>
                    <a:pt x="257" y="111"/>
                  </a:cubicBezTo>
                  <a:cubicBezTo>
                    <a:pt x="255" y="114"/>
                    <a:pt x="253" y="116"/>
                    <a:pt x="251" y="118"/>
                  </a:cubicBezTo>
                  <a:cubicBezTo>
                    <a:pt x="248" y="120"/>
                    <a:pt x="245" y="121"/>
                    <a:pt x="241" y="121"/>
                  </a:cubicBezTo>
                  <a:cubicBezTo>
                    <a:pt x="236" y="121"/>
                    <a:pt x="232" y="120"/>
                    <a:pt x="230" y="118"/>
                  </a:cubicBezTo>
                  <a:cubicBezTo>
                    <a:pt x="227" y="116"/>
                    <a:pt x="225" y="113"/>
                    <a:pt x="224" y="110"/>
                  </a:cubicBezTo>
                  <a:cubicBezTo>
                    <a:pt x="222" y="107"/>
                    <a:pt x="221" y="103"/>
                    <a:pt x="221" y="100"/>
                  </a:cubicBezTo>
                  <a:cubicBezTo>
                    <a:pt x="220" y="94"/>
                    <a:pt x="220" y="87"/>
                    <a:pt x="220" y="76"/>
                  </a:cubicBezTo>
                  <a:lnTo>
                    <a:pt x="220" y="27"/>
                  </a:lnTo>
                  <a:close/>
                  <a:moveTo>
                    <a:pt x="234" y="19"/>
                  </a:moveTo>
                  <a:lnTo>
                    <a:pt x="239" y="0"/>
                  </a:lnTo>
                  <a:lnTo>
                    <a:pt x="250" y="0"/>
                  </a:lnTo>
                  <a:lnTo>
                    <a:pt x="241" y="19"/>
                  </a:lnTo>
                  <a:lnTo>
                    <a:pt x="234" y="19"/>
                  </a:lnTo>
                  <a:close/>
                  <a:moveTo>
                    <a:pt x="272" y="27"/>
                  </a:moveTo>
                  <a:lnTo>
                    <a:pt x="291" y="27"/>
                  </a:lnTo>
                  <a:cubicBezTo>
                    <a:pt x="295" y="27"/>
                    <a:pt x="298" y="27"/>
                    <a:pt x="301" y="29"/>
                  </a:cubicBezTo>
                  <a:cubicBezTo>
                    <a:pt x="304" y="30"/>
                    <a:pt x="306" y="33"/>
                    <a:pt x="308" y="37"/>
                  </a:cubicBezTo>
                  <a:cubicBezTo>
                    <a:pt x="311" y="41"/>
                    <a:pt x="312" y="46"/>
                    <a:pt x="313" y="52"/>
                  </a:cubicBezTo>
                  <a:cubicBezTo>
                    <a:pt x="314" y="58"/>
                    <a:pt x="315" y="65"/>
                    <a:pt x="315" y="74"/>
                  </a:cubicBezTo>
                  <a:cubicBezTo>
                    <a:pt x="315" y="82"/>
                    <a:pt x="314" y="88"/>
                    <a:pt x="313" y="94"/>
                  </a:cubicBezTo>
                  <a:cubicBezTo>
                    <a:pt x="312" y="100"/>
                    <a:pt x="310" y="106"/>
                    <a:pt x="308" y="110"/>
                  </a:cubicBezTo>
                  <a:cubicBezTo>
                    <a:pt x="306" y="113"/>
                    <a:pt x="304" y="115"/>
                    <a:pt x="301" y="117"/>
                  </a:cubicBezTo>
                  <a:cubicBezTo>
                    <a:pt x="298" y="119"/>
                    <a:pt x="295" y="119"/>
                    <a:pt x="291" y="119"/>
                  </a:cubicBezTo>
                  <a:lnTo>
                    <a:pt x="272" y="119"/>
                  </a:lnTo>
                  <a:lnTo>
                    <a:pt x="272" y="27"/>
                  </a:lnTo>
                  <a:close/>
                  <a:moveTo>
                    <a:pt x="282" y="43"/>
                  </a:moveTo>
                  <a:lnTo>
                    <a:pt x="282" y="104"/>
                  </a:lnTo>
                  <a:lnTo>
                    <a:pt x="290" y="104"/>
                  </a:lnTo>
                  <a:cubicBezTo>
                    <a:pt x="293" y="104"/>
                    <a:pt x="295" y="103"/>
                    <a:pt x="296" y="103"/>
                  </a:cubicBezTo>
                  <a:cubicBezTo>
                    <a:pt x="298" y="102"/>
                    <a:pt x="299" y="101"/>
                    <a:pt x="301" y="99"/>
                  </a:cubicBezTo>
                  <a:cubicBezTo>
                    <a:pt x="302" y="97"/>
                    <a:pt x="303" y="94"/>
                    <a:pt x="303" y="90"/>
                  </a:cubicBezTo>
                  <a:cubicBezTo>
                    <a:pt x="304" y="86"/>
                    <a:pt x="304" y="80"/>
                    <a:pt x="304" y="73"/>
                  </a:cubicBezTo>
                  <a:cubicBezTo>
                    <a:pt x="304" y="66"/>
                    <a:pt x="304" y="60"/>
                    <a:pt x="303" y="57"/>
                  </a:cubicBezTo>
                  <a:cubicBezTo>
                    <a:pt x="303" y="53"/>
                    <a:pt x="302" y="50"/>
                    <a:pt x="300" y="48"/>
                  </a:cubicBezTo>
                  <a:cubicBezTo>
                    <a:pt x="299" y="46"/>
                    <a:pt x="297" y="44"/>
                    <a:pt x="295" y="43"/>
                  </a:cubicBezTo>
                  <a:cubicBezTo>
                    <a:pt x="294" y="43"/>
                    <a:pt x="291" y="43"/>
                    <a:pt x="287" y="43"/>
                  </a:cubicBezTo>
                  <a:lnTo>
                    <a:pt x="282" y="43"/>
                  </a:lnTo>
                  <a:close/>
                  <a:moveTo>
                    <a:pt x="324" y="119"/>
                  </a:moveTo>
                  <a:lnTo>
                    <a:pt x="324" y="27"/>
                  </a:lnTo>
                  <a:lnTo>
                    <a:pt x="362" y="27"/>
                  </a:lnTo>
                  <a:lnTo>
                    <a:pt x="362" y="43"/>
                  </a:lnTo>
                  <a:lnTo>
                    <a:pt x="334" y="43"/>
                  </a:lnTo>
                  <a:lnTo>
                    <a:pt x="334" y="63"/>
                  </a:lnTo>
                  <a:lnTo>
                    <a:pt x="360" y="63"/>
                  </a:lnTo>
                  <a:lnTo>
                    <a:pt x="360" y="79"/>
                  </a:lnTo>
                  <a:lnTo>
                    <a:pt x="334" y="79"/>
                  </a:lnTo>
                  <a:lnTo>
                    <a:pt x="334" y="104"/>
                  </a:lnTo>
                  <a:lnTo>
                    <a:pt x="363" y="104"/>
                  </a:lnTo>
                  <a:lnTo>
                    <a:pt x="363" y="119"/>
                  </a:lnTo>
                  <a:lnTo>
                    <a:pt x="324" y="119"/>
                  </a:lnTo>
                  <a:close/>
                  <a:moveTo>
                    <a:pt x="392" y="27"/>
                  </a:moveTo>
                  <a:lnTo>
                    <a:pt x="411" y="27"/>
                  </a:lnTo>
                  <a:cubicBezTo>
                    <a:pt x="415" y="27"/>
                    <a:pt x="418" y="27"/>
                    <a:pt x="421" y="29"/>
                  </a:cubicBezTo>
                  <a:cubicBezTo>
                    <a:pt x="424" y="30"/>
                    <a:pt x="426" y="33"/>
                    <a:pt x="428" y="37"/>
                  </a:cubicBezTo>
                  <a:cubicBezTo>
                    <a:pt x="431" y="41"/>
                    <a:pt x="432" y="46"/>
                    <a:pt x="433" y="52"/>
                  </a:cubicBezTo>
                  <a:cubicBezTo>
                    <a:pt x="434" y="58"/>
                    <a:pt x="435" y="65"/>
                    <a:pt x="435" y="74"/>
                  </a:cubicBezTo>
                  <a:cubicBezTo>
                    <a:pt x="435" y="82"/>
                    <a:pt x="435" y="88"/>
                    <a:pt x="433" y="94"/>
                  </a:cubicBezTo>
                  <a:cubicBezTo>
                    <a:pt x="432" y="100"/>
                    <a:pt x="430" y="106"/>
                    <a:pt x="428" y="110"/>
                  </a:cubicBezTo>
                  <a:cubicBezTo>
                    <a:pt x="426" y="113"/>
                    <a:pt x="424" y="115"/>
                    <a:pt x="421" y="117"/>
                  </a:cubicBezTo>
                  <a:cubicBezTo>
                    <a:pt x="418" y="119"/>
                    <a:pt x="415" y="119"/>
                    <a:pt x="411" y="119"/>
                  </a:cubicBezTo>
                  <a:lnTo>
                    <a:pt x="392" y="119"/>
                  </a:lnTo>
                  <a:lnTo>
                    <a:pt x="392" y="27"/>
                  </a:lnTo>
                  <a:close/>
                  <a:moveTo>
                    <a:pt x="402" y="43"/>
                  </a:moveTo>
                  <a:lnTo>
                    <a:pt x="402" y="104"/>
                  </a:lnTo>
                  <a:lnTo>
                    <a:pt x="410" y="104"/>
                  </a:lnTo>
                  <a:cubicBezTo>
                    <a:pt x="413" y="104"/>
                    <a:pt x="415" y="103"/>
                    <a:pt x="416" y="103"/>
                  </a:cubicBezTo>
                  <a:cubicBezTo>
                    <a:pt x="418" y="102"/>
                    <a:pt x="419" y="101"/>
                    <a:pt x="421" y="99"/>
                  </a:cubicBezTo>
                  <a:cubicBezTo>
                    <a:pt x="422" y="97"/>
                    <a:pt x="423" y="94"/>
                    <a:pt x="423" y="90"/>
                  </a:cubicBezTo>
                  <a:cubicBezTo>
                    <a:pt x="424" y="86"/>
                    <a:pt x="424" y="80"/>
                    <a:pt x="424" y="73"/>
                  </a:cubicBezTo>
                  <a:cubicBezTo>
                    <a:pt x="424" y="66"/>
                    <a:pt x="424" y="60"/>
                    <a:pt x="423" y="57"/>
                  </a:cubicBezTo>
                  <a:cubicBezTo>
                    <a:pt x="423" y="53"/>
                    <a:pt x="422" y="50"/>
                    <a:pt x="420" y="48"/>
                  </a:cubicBezTo>
                  <a:cubicBezTo>
                    <a:pt x="419" y="46"/>
                    <a:pt x="417" y="44"/>
                    <a:pt x="416" y="43"/>
                  </a:cubicBezTo>
                  <a:cubicBezTo>
                    <a:pt x="414" y="43"/>
                    <a:pt x="411" y="43"/>
                    <a:pt x="407" y="43"/>
                  </a:cubicBezTo>
                  <a:lnTo>
                    <a:pt x="402" y="43"/>
                  </a:lnTo>
                  <a:close/>
                  <a:moveTo>
                    <a:pt x="490" y="119"/>
                  </a:moveTo>
                  <a:lnTo>
                    <a:pt x="479" y="119"/>
                  </a:lnTo>
                  <a:lnTo>
                    <a:pt x="475" y="98"/>
                  </a:lnTo>
                  <a:lnTo>
                    <a:pt x="454" y="98"/>
                  </a:lnTo>
                  <a:lnTo>
                    <a:pt x="450" y="119"/>
                  </a:lnTo>
                  <a:lnTo>
                    <a:pt x="439" y="119"/>
                  </a:lnTo>
                  <a:lnTo>
                    <a:pt x="459" y="27"/>
                  </a:lnTo>
                  <a:lnTo>
                    <a:pt x="470" y="27"/>
                  </a:lnTo>
                  <a:lnTo>
                    <a:pt x="490" y="119"/>
                  </a:lnTo>
                  <a:close/>
                  <a:moveTo>
                    <a:pt x="471" y="83"/>
                  </a:moveTo>
                  <a:lnTo>
                    <a:pt x="464" y="48"/>
                  </a:lnTo>
                  <a:lnTo>
                    <a:pt x="457" y="83"/>
                  </a:lnTo>
                  <a:lnTo>
                    <a:pt x="471" y="83"/>
                  </a:lnTo>
                  <a:close/>
                  <a:moveTo>
                    <a:pt x="513" y="119"/>
                  </a:moveTo>
                  <a:lnTo>
                    <a:pt x="513" y="27"/>
                  </a:lnTo>
                  <a:lnTo>
                    <a:pt x="529" y="27"/>
                  </a:lnTo>
                  <a:lnTo>
                    <a:pt x="538" y="90"/>
                  </a:lnTo>
                  <a:lnTo>
                    <a:pt x="547" y="27"/>
                  </a:lnTo>
                  <a:lnTo>
                    <a:pt x="563" y="27"/>
                  </a:lnTo>
                  <a:lnTo>
                    <a:pt x="563" y="119"/>
                  </a:lnTo>
                  <a:lnTo>
                    <a:pt x="553" y="119"/>
                  </a:lnTo>
                  <a:lnTo>
                    <a:pt x="553" y="47"/>
                  </a:lnTo>
                  <a:lnTo>
                    <a:pt x="543" y="119"/>
                  </a:lnTo>
                  <a:lnTo>
                    <a:pt x="533" y="119"/>
                  </a:lnTo>
                  <a:lnTo>
                    <a:pt x="523" y="47"/>
                  </a:lnTo>
                  <a:lnTo>
                    <a:pt x="523" y="119"/>
                  </a:lnTo>
                  <a:lnTo>
                    <a:pt x="513" y="119"/>
                  </a:lnTo>
                  <a:close/>
                  <a:moveTo>
                    <a:pt x="573" y="27"/>
                  </a:moveTo>
                  <a:lnTo>
                    <a:pt x="584" y="27"/>
                  </a:lnTo>
                  <a:lnTo>
                    <a:pt x="584" y="77"/>
                  </a:lnTo>
                  <a:cubicBezTo>
                    <a:pt x="584" y="85"/>
                    <a:pt x="584" y="90"/>
                    <a:pt x="584" y="92"/>
                  </a:cubicBezTo>
                  <a:cubicBezTo>
                    <a:pt x="585" y="96"/>
                    <a:pt x="586" y="99"/>
                    <a:pt x="587" y="101"/>
                  </a:cubicBezTo>
                  <a:cubicBezTo>
                    <a:pt x="589" y="104"/>
                    <a:pt x="591" y="105"/>
                    <a:pt x="594" y="105"/>
                  </a:cubicBezTo>
                  <a:cubicBezTo>
                    <a:pt x="597" y="105"/>
                    <a:pt x="599" y="104"/>
                    <a:pt x="601" y="102"/>
                  </a:cubicBezTo>
                  <a:cubicBezTo>
                    <a:pt x="602" y="99"/>
                    <a:pt x="603" y="97"/>
                    <a:pt x="603" y="94"/>
                  </a:cubicBezTo>
                  <a:cubicBezTo>
                    <a:pt x="604" y="91"/>
                    <a:pt x="604" y="85"/>
                    <a:pt x="604" y="78"/>
                  </a:cubicBezTo>
                  <a:lnTo>
                    <a:pt x="604" y="27"/>
                  </a:lnTo>
                  <a:lnTo>
                    <a:pt x="614" y="27"/>
                  </a:lnTo>
                  <a:lnTo>
                    <a:pt x="614" y="75"/>
                  </a:lnTo>
                  <a:cubicBezTo>
                    <a:pt x="614" y="87"/>
                    <a:pt x="614" y="94"/>
                    <a:pt x="613" y="99"/>
                  </a:cubicBezTo>
                  <a:cubicBezTo>
                    <a:pt x="613" y="104"/>
                    <a:pt x="612" y="107"/>
                    <a:pt x="610" y="111"/>
                  </a:cubicBezTo>
                  <a:cubicBezTo>
                    <a:pt x="609" y="114"/>
                    <a:pt x="607" y="116"/>
                    <a:pt x="604" y="118"/>
                  </a:cubicBezTo>
                  <a:cubicBezTo>
                    <a:pt x="602" y="120"/>
                    <a:pt x="598" y="121"/>
                    <a:pt x="594" y="121"/>
                  </a:cubicBezTo>
                  <a:cubicBezTo>
                    <a:pt x="589" y="121"/>
                    <a:pt x="586" y="120"/>
                    <a:pt x="583" y="118"/>
                  </a:cubicBezTo>
                  <a:cubicBezTo>
                    <a:pt x="581" y="116"/>
                    <a:pt x="579" y="113"/>
                    <a:pt x="577" y="110"/>
                  </a:cubicBezTo>
                  <a:cubicBezTo>
                    <a:pt x="576" y="107"/>
                    <a:pt x="575" y="103"/>
                    <a:pt x="574" y="100"/>
                  </a:cubicBezTo>
                  <a:cubicBezTo>
                    <a:pt x="574" y="94"/>
                    <a:pt x="573" y="87"/>
                    <a:pt x="573" y="76"/>
                  </a:cubicBezTo>
                  <a:lnTo>
                    <a:pt x="573" y="27"/>
                  </a:lnTo>
                  <a:close/>
                  <a:moveTo>
                    <a:pt x="626" y="119"/>
                  </a:moveTo>
                  <a:lnTo>
                    <a:pt x="626" y="28"/>
                  </a:lnTo>
                  <a:lnTo>
                    <a:pt x="636" y="28"/>
                  </a:lnTo>
                  <a:lnTo>
                    <a:pt x="636" y="104"/>
                  </a:lnTo>
                  <a:lnTo>
                    <a:pt x="662" y="104"/>
                  </a:lnTo>
                  <a:lnTo>
                    <a:pt x="662" y="119"/>
                  </a:lnTo>
                  <a:lnTo>
                    <a:pt x="626" y="119"/>
                  </a:lnTo>
                  <a:close/>
                  <a:moveTo>
                    <a:pt x="669" y="119"/>
                  </a:moveTo>
                  <a:lnTo>
                    <a:pt x="669" y="27"/>
                  </a:lnTo>
                  <a:lnTo>
                    <a:pt x="680" y="27"/>
                  </a:lnTo>
                  <a:lnTo>
                    <a:pt x="680" y="63"/>
                  </a:lnTo>
                  <a:lnTo>
                    <a:pt x="700" y="63"/>
                  </a:lnTo>
                  <a:lnTo>
                    <a:pt x="700" y="27"/>
                  </a:lnTo>
                  <a:lnTo>
                    <a:pt x="710" y="27"/>
                  </a:lnTo>
                  <a:lnTo>
                    <a:pt x="710" y="119"/>
                  </a:lnTo>
                  <a:lnTo>
                    <a:pt x="700" y="119"/>
                  </a:lnTo>
                  <a:lnTo>
                    <a:pt x="700" y="79"/>
                  </a:lnTo>
                  <a:lnTo>
                    <a:pt x="680" y="79"/>
                  </a:lnTo>
                  <a:lnTo>
                    <a:pt x="680" y="119"/>
                  </a:lnTo>
                  <a:lnTo>
                    <a:pt x="669" y="119"/>
                  </a:lnTo>
                  <a:close/>
                  <a:moveTo>
                    <a:pt x="721" y="119"/>
                  </a:moveTo>
                  <a:lnTo>
                    <a:pt x="721" y="27"/>
                  </a:lnTo>
                  <a:lnTo>
                    <a:pt x="759" y="27"/>
                  </a:lnTo>
                  <a:lnTo>
                    <a:pt x="759" y="43"/>
                  </a:lnTo>
                  <a:lnTo>
                    <a:pt x="732" y="43"/>
                  </a:lnTo>
                  <a:lnTo>
                    <a:pt x="732" y="63"/>
                  </a:lnTo>
                  <a:lnTo>
                    <a:pt x="757" y="63"/>
                  </a:lnTo>
                  <a:lnTo>
                    <a:pt x="757" y="79"/>
                  </a:lnTo>
                  <a:lnTo>
                    <a:pt x="732" y="79"/>
                  </a:lnTo>
                  <a:lnTo>
                    <a:pt x="732" y="104"/>
                  </a:lnTo>
                  <a:lnTo>
                    <a:pt x="760" y="104"/>
                  </a:lnTo>
                  <a:lnTo>
                    <a:pt x="760" y="119"/>
                  </a:lnTo>
                  <a:lnTo>
                    <a:pt x="721" y="119"/>
                  </a:lnTo>
                  <a:close/>
                  <a:moveTo>
                    <a:pt x="769" y="119"/>
                  </a:moveTo>
                  <a:lnTo>
                    <a:pt x="769" y="27"/>
                  </a:lnTo>
                  <a:lnTo>
                    <a:pt x="791" y="27"/>
                  </a:lnTo>
                  <a:cubicBezTo>
                    <a:pt x="797" y="27"/>
                    <a:pt x="801" y="28"/>
                    <a:pt x="803" y="29"/>
                  </a:cubicBezTo>
                  <a:cubicBezTo>
                    <a:pt x="806" y="31"/>
                    <a:pt x="808" y="34"/>
                    <a:pt x="809" y="38"/>
                  </a:cubicBezTo>
                  <a:cubicBezTo>
                    <a:pt x="811" y="42"/>
                    <a:pt x="811" y="47"/>
                    <a:pt x="811" y="53"/>
                  </a:cubicBezTo>
                  <a:cubicBezTo>
                    <a:pt x="811" y="60"/>
                    <a:pt x="810" y="65"/>
                    <a:pt x="808" y="70"/>
                  </a:cubicBezTo>
                  <a:cubicBezTo>
                    <a:pt x="806" y="74"/>
                    <a:pt x="802" y="77"/>
                    <a:pt x="798" y="78"/>
                  </a:cubicBezTo>
                  <a:cubicBezTo>
                    <a:pt x="800" y="81"/>
                    <a:pt x="802" y="83"/>
                    <a:pt x="803" y="86"/>
                  </a:cubicBezTo>
                  <a:cubicBezTo>
                    <a:pt x="805" y="89"/>
                    <a:pt x="807" y="94"/>
                    <a:pt x="809" y="101"/>
                  </a:cubicBezTo>
                  <a:lnTo>
                    <a:pt x="816" y="119"/>
                  </a:lnTo>
                  <a:lnTo>
                    <a:pt x="803" y="119"/>
                  </a:lnTo>
                  <a:lnTo>
                    <a:pt x="796" y="99"/>
                  </a:lnTo>
                  <a:cubicBezTo>
                    <a:pt x="793" y="92"/>
                    <a:pt x="791" y="87"/>
                    <a:pt x="790" y="86"/>
                  </a:cubicBezTo>
                  <a:cubicBezTo>
                    <a:pt x="789" y="84"/>
                    <a:pt x="788" y="82"/>
                    <a:pt x="787" y="82"/>
                  </a:cubicBezTo>
                  <a:cubicBezTo>
                    <a:pt x="786" y="81"/>
                    <a:pt x="784" y="81"/>
                    <a:pt x="782" y="81"/>
                  </a:cubicBezTo>
                  <a:lnTo>
                    <a:pt x="780" y="81"/>
                  </a:lnTo>
                  <a:lnTo>
                    <a:pt x="780" y="119"/>
                  </a:lnTo>
                  <a:lnTo>
                    <a:pt x="769" y="119"/>
                  </a:lnTo>
                  <a:close/>
                  <a:moveTo>
                    <a:pt x="780" y="66"/>
                  </a:moveTo>
                  <a:lnTo>
                    <a:pt x="787" y="66"/>
                  </a:lnTo>
                  <a:cubicBezTo>
                    <a:pt x="792" y="66"/>
                    <a:pt x="796" y="66"/>
                    <a:pt x="797" y="65"/>
                  </a:cubicBezTo>
                  <a:cubicBezTo>
                    <a:pt x="798" y="64"/>
                    <a:pt x="799" y="63"/>
                    <a:pt x="800" y="61"/>
                  </a:cubicBezTo>
                  <a:cubicBezTo>
                    <a:pt x="800" y="59"/>
                    <a:pt x="801" y="57"/>
                    <a:pt x="801" y="54"/>
                  </a:cubicBezTo>
                  <a:cubicBezTo>
                    <a:pt x="801" y="51"/>
                    <a:pt x="800" y="48"/>
                    <a:pt x="799" y="46"/>
                  </a:cubicBezTo>
                  <a:cubicBezTo>
                    <a:pt x="798" y="45"/>
                    <a:pt x="797" y="43"/>
                    <a:pt x="795" y="43"/>
                  </a:cubicBezTo>
                  <a:cubicBezTo>
                    <a:pt x="795" y="43"/>
                    <a:pt x="792" y="43"/>
                    <a:pt x="788" y="43"/>
                  </a:cubicBezTo>
                  <a:lnTo>
                    <a:pt x="780" y="43"/>
                  </a:lnTo>
                  <a:lnTo>
                    <a:pt x="780" y="66"/>
                  </a:lnTo>
                  <a:close/>
                  <a:moveTo>
                    <a:pt x="821" y="102"/>
                  </a:moveTo>
                  <a:lnTo>
                    <a:pt x="831" y="102"/>
                  </a:lnTo>
                  <a:lnTo>
                    <a:pt x="831" y="114"/>
                  </a:lnTo>
                  <a:cubicBezTo>
                    <a:pt x="831" y="119"/>
                    <a:pt x="831" y="123"/>
                    <a:pt x="830" y="126"/>
                  </a:cubicBezTo>
                  <a:cubicBezTo>
                    <a:pt x="830" y="129"/>
                    <a:pt x="829" y="132"/>
                    <a:pt x="827" y="134"/>
                  </a:cubicBezTo>
                  <a:cubicBezTo>
                    <a:pt x="826" y="137"/>
                    <a:pt x="824" y="138"/>
                    <a:pt x="822" y="140"/>
                  </a:cubicBezTo>
                  <a:lnTo>
                    <a:pt x="820" y="132"/>
                  </a:lnTo>
                  <a:cubicBezTo>
                    <a:pt x="822" y="131"/>
                    <a:pt x="824" y="130"/>
                    <a:pt x="824" y="128"/>
                  </a:cubicBezTo>
                  <a:cubicBezTo>
                    <a:pt x="825" y="126"/>
                    <a:pt x="826" y="123"/>
                    <a:pt x="826" y="119"/>
                  </a:cubicBezTo>
                  <a:lnTo>
                    <a:pt x="821" y="119"/>
                  </a:lnTo>
                  <a:lnTo>
                    <a:pt x="821" y="102"/>
                  </a:lnTo>
                  <a:close/>
                  <a:moveTo>
                    <a:pt x="861" y="27"/>
                  </a:moveTo>
                  <a:lnTo>
                    <a:pt x="880" y="27"/>
                  </a:lnTo>
                  <a:cubicBezTo>
                    <a:pt x="885" y="27"/>
                    <a:pt x="888" y="27"/>
                    <a:pt x="890" y="29"/>
                  </a:cubicBezTo>
                  <a:cubicBezTo>
                    <a:pt x="893" y="30"/>
                    <a:pt x="896" y="33"/>
                    <a:pt x="898" y="37"/>
                  </a:cubicBezTo>
                  <a:cubicBezTo>
                    <a:pt x="900" y="41"/>
                    <a:pt x="902" y="46"/>
                    <a:pt x="903" y="52"/>
                  </a:cubicBezTo>
                  <a:cubicBezTo>
                    <a:pt x="904" y="58"/>
                    <a:pt x="904" y="65"/>
                    <a:pt x="904" y="74"/>
                  </a:cubicBezTo>
                  <a:cubicBezTo>
                    <a:pt x="904" y="82"/>
                    <a:pt x="904" y="88"/>
                    <a:pt x="903" y="94"/>
                  </a:cubicBezTo>
                  <a:cubicBezTo>
                    <a:pt x="902" y="100"/>
                    <a:pt x="900" y="106"/>
                    <a:pt x="897" y="110"/>
                  </a:cubicBezTo>
                  <a:cubicBezTo>
                    <a:pt x="896" y="113"/>
                    <a:pt x="893" y="115"/>
                    <a:pt x="890" y="117"/>
                  </a:cubicBezTo>
                  <a:cubicBezTo>
                    <a:pt x="888" y="119"/>
                    <a:pt x="885" y="119"/>
                    <a:pt x="881" y="119"/>
                  </a:cubicBezTo>
                  <a:lnTo>
                    <a:pt x="861" y="119"/>
                  </a:lnTo>
                  <a:lnTo>
                    <a:pt x="861" y="27"/>
                  </a:lnTo>
                  <a:close/>
                  <a:moveTo>
                    <a:pt x="872" y="43"/>
                  </a:moveTo>
                  <a:lnTo>
                    <a:pt x="872" y="104"/>
                  </a:lnTo>
                  <a:lnTo>
                    <a:pt x="880" y="104"/>
                  </a:lnTo>
                  <a:cubicBezTo>
                    <a:pt x="882" y="104"/>
                    <a:pt x="884" y="103"/>
                    <a:pt x="886" y="103"/>
                  </a:cubicBezTo>
                  <a:cubicBezTo>
                    <a:pt x="887" y="102"/>
                    <a:pt x="889" y="101"/>
                    <a:pt x="890" y="99"/>
                  </a:cubicBezTo>
                  <a:cubicBezTo>
                    <a:pt x="891" y="97"/>
                    <a:pt x="892" y="94"/>
                    <a:pt x="893" y="90"/>
                  </a:cubicBezTo>
                  <a:cubicBezTo>
                    <a:pt x="893" y="86"/>
                    <a:pt x="894" y="80"/>
                    <a:pt x="894" y="73"/>
                  </a:cubicBezTo>
                  <a:cubicBezTo>
                    <a:pt x="894" y="66"/>
                    <a:pt x="893" y="60"/>
                    <a:pt x="893" y="57"/>
                  </a:cubicBezTo>
                  <a:cubicBezTo>
                    <a:pt x="892" y="53"/>
                    <a:pt x="891" y="50"/>
                    <a:pt x="890" y="48"/>
                  </a:cubicBezTo>
                  <a:cubicBezTo>
                    <a:pt x="888" y="46"/>
                    <a:pt x="887" y="44"/>
                    <a:pt x="885" y="43"/>
                  </a:cubicBezTo>
                  <a:cubicBezTo>
                    <a:pt x="883" y="43"/>
                    <a:pt x="881" y="43"/>
                    <a:pt x="876" y="43"/>
                  </a:cubicBezTo>
                  <a:lnTo>
                    <a:pt x="872" y="43"/>
                  </a:lnTo>
                  <a:close/>
                  <a:moveTo>
                    <a:pt x="960" y="119"/>
                  </a:moveTo>
                  <a:lnTo>
                    <a:pt x="949" y="119"/>
                  </a:lnTo>
                  <a:lnTo>
                    <a:pt x="944" y="98"/>
                  </a:lnTo>
                  <a:lnTo>
                    <a:pt x="923" y="98"/>
                  </a:lnTo>
                  <a:lnTo>
                    <a:pt x="919" y="119"/>
                  </a:lnTo>
                  <a:lnTo>
                    <a:pt x="908" y="119"/>
                  </a:lnTo>
                  <a:lnTo>
                    <a:pt x="928" y="27"/>
                  </a:lnTo>
                  <a:lnTo>
                    <a:pt x="939" y="27"/>
                  </a:lnTo>
                  <a:lnTo>
                    <a:pt x="960" y="119"/>
                  </a:lnTo>
                  <a:close/>
                  <a:moveTo>
                    <a:pt x="941" y="83"/>
                  </a:moveTo>
                  <a:lnTo>
                    <a:pt x="934" y="48"/>
                  </a:lnTo>
                  <a:lnTo>
                    <a:pt x="927" y="83"/>
                  </a:lnTo>
                  <a:lnTo>
                    <a:pt x="941" y="83"/>
                  </a:lnTo>
                  <a:close/>
                  <a:moveTo>
                    <a:pt x="1016" y="85"/>
                  </a:moveTo>
                  <a:lnTo>
                    <a:pt x="1026" y="91"/>
                  </a:lnTo>
                  <a:cubicBezTo>
                    <a:pt x="1024" y="101"/>
                    <a:pt x="1022" y="108"/>
                    <a:pt x="1018" y="113"/>
                  </a:cubicBezTo>
                  <a:cubicBezTo>
                    <a:pt x="1014" y="118"/>
                    <a:pt x="1010" y="121"/>
                    <a:pt x="1004" y="121"/>
                  </a:cubicBezTo>
                  <a:cubicBezTo>
                    <a:pt x="997" y="121"/>
                    <a:pt x="992" y="117"/>
                    <a:pt x="987" y="108"/>
                  </a:cubicBezTo>
                  <a:cubicBezTo>
                    <a:pt x="983" y="100"/>
                    <a:pt x="981" y="88"/>
                    <a:pt x="981" y="74"/>
                  </a:cubicBezTo>
                  <a:cubicBezTo>
                    <a:pt x="981" y="58"/>
                    <a:pt x="983" y="47"/>
                    <a:pt x="987" y="38"/>
                  </a:cubicBezTo>
                  <a:cubicBezTo>
                    <a:pt x="992" y="29"/>
                    <a:pt x="998" y="25"/>
                    <a:pt x="1005" y="25"/>
                  </a:cubicBezTo>
                  <a:cubicBezTo>
                    <a:pt x="1011" y="25"/>
                    <a:pt x="1016" y="29"/>
                    <a:pt x="1020" y="35"/>
                  </a:cubicBezTo>
                  <a:cubicBezTo>
                    <a:pt x="1023" y="39"/>
                    <a:pt x="1024" y="45"/>
                    <a:pt x="1026" y="52"/>
                  </a:cubicBezTo>
                  <a:lnTo>
                    <a:pt x="1015" y="57"/>
                  </a:lnTo>
                  <a:cubicBezTo>
                    <a:pt x="1015" y="52"/>
                    <a:pt x="1013" y="48"/>
                    <a:pt x="1011" y="45"/>
                  </a:cubicBezTo>
                  <a:cubicBezTo>
                    <a:pt x="1010" y="43"/>
                    <a:pt x="1007" y="41"/>
                    <a:pt x="1004" y="41"/>
                  </a:cubicBezTo>
                  <a:cubicBezTo>
                    <a:pt x="1001" y="41"/>
                    <a:pt x="997" y="44"/>
                    <a:pt x="995" y="49"/>
                  </a:cubicBezTo>
                  <a:cubicBezTo>
                    <a:pt x="993" y="53"/>
                    <a:pt x="992" y="61"/>
                    <a:pt x="992" y="72"/>
                  </a:cubicBezTo>
                  <a:cubicBezTo>
                    <a:pt x="992" y="84"/>
                    <a:pt x="993" y="92"/>
                    <a:pt x="995" y="97"/>
                  </a:cubicBezTo>
                  <a:cubicBezTo>
                    <a:pt x="997" y="102"/>
                    <a:pt x="1000" y="105"/>
                    <a:pt x="1004" y="105"/>
                  </a:cubicBezTo>
                  <a:cubicBezTo>
                    <a:pt x="1007" y="105"/>
                    <a:pt x="1009" y="103"/>
                    <a:pt x="1011" y="100"/>
                  </a:cubicBezTo>
                  <a:cubicBezTo>
                    <a:pt x="1013" y="97"/>
                    <a:pt x="1015" y="92"/>
                    <a:pt x="1016" y="85"/>
                  </a:cubicBezTo>
                  <a:close/>
                  <a:moveTo>
                    <a:pt x="1035" y="119"/>
                  </a:moveTo>
                  <a:lnTo>
                    <a:pt x="1035" y="27"/>
                  </a:lnTo>
                  <a:lnTo>
                    <a:pt x="1057" y="27"/>
                  </a:lnTo>
                  <a:cubicBezTo>
                    <a:pt x="1062" y="27"/>
                    <a:pt x="1066" y="28"/>
                    <a:pt x="1069" y="29"/>
                  </a:cubicBezTo>
                  <a:cubicBezTo>
                    <a:pt x="1071" y="31"/>
                    <a:pt x="1073" y="34"/>
                    <a:pt x="1075" y="38"/>
                  </a:cubicBezTo>
                  <a:cubicBezTo>
                    <a:pt x="1076" y="42"/>
                    <a:pt x="1077" y="47"/>
                    <a:pt x="1077" y="53"/>
                  </a:cubicBezTo>
                  <a:cubicBezTo>
                    <a:pt x="1077" y="60"/>
                    <a:pt x="1076" y="65"/>
                    <a:pt x="1073" y="70"/>
                  </a:cubicBezTo>
                  <a:cubicBezTo>
                    <a:pt x="1071" y="74"/>
                    <a:pt x="1068" y="77"/>
                    <a:pt x="1063" y="78"/>
                  </a:cubicBezTo>
                  <a:cubicBezTo>
                    <a:pt x="1066" y="81"/>
                    <a:pt x="1067" y="83"/>
                    <a:pt x="1069" y="86"/>
                  </a:cubicBezTo>
                  <a:cubicBezTo>
                    <a:pt x="1070" y="89"/>
                    <a:pt x="1072" y="94"/>
                    <a:pt x="1075" y="101"/>
                  </a:cubicBezTo>
                  <a:lnTo>
                    <a:pt x="1081" y="119"/>
                  </a:lnTo>
                  <a:lnTo>
                    <a:pt x="1069" y="119"/>
                  </a:lnTo>
                  <a:lnTo>
                    <a:pt x="1061" y="99"/>
                  </a:lnTo>
                  <a:cubicBezTo>
                    <a:pt x="1058" y="92"/>
                    <a:pt x="1057" y="87"/>
                    <a:pt x="1056" y="86"/>
                  </a:cubicBezTo>
                  <a:cubicBezTo>
                    <a:pt x="1055" y="84"/>
                    <a:pt x="1054" y="82"/>
                    <a:pt x="1052" y="82"/>
                  </a:cubicBezTo>
                  <a:cubicBezTo>
                    <a:pt x="1051" y="81"/>
                    <a:pt x="1050" y="81"/>
                    <a:pt x="1047" y="81"/>
                  </a:cubicBezTo>
                  <a:lnTo>
                    <a:pt x="1045" y="81"/>
                  </a:lnTo>
                  <a:lnTo>
                    <a:pt x="1045" y="119"/>
                  </a:lnTo>
                  <a:lnTo>
                    <a:pt x="1035" y="119"/>
                  </a:lnTo>
                  <a:close/>
                  <a:moveTo>
                    <a:pt x="1045" y="66"/>
                  </a:moveTo>
                  <a:lnTo>
                    <a:pt x="1053" y="66"/>
                  </a:lnTo>
                  <a:cubicBezTo>
                    <a:pt x="1058" y="66"/>
                    <a:pt x="1061" y="66"/>
                    <a:pt x="1062" y="65"/>
                  </a:cubicBezTo>
                  <a:cubicBezTo>
                    <a:pt x="1063" y="64"/>
                    <a:pt x="1064" y="63"/>
                    <a:pt x="1065" y="61"/>
                  </a:cubicBezTo>
                  <a:cubicBezTo>
                    <a:pt x="1066" y="59"/>
                    <a:pt x="1066" y="57"/>
                    <a:pt x="1066" y="54"/>
                  </a:cubicBezTo>
                  <a:cubicBezTo>
                    <a:pt x="1066" y="51"/>
                    <a:pt x="1066" y="48"/>
                    <a:pt x="1065" y="46"/>
                  </a:cubicBezTo>
                  <a:cubicBezTo>
                    <a:pt x="1064" y="45"/>
                    <a:pt x="1063" y="43"/>
                    <a:pt x="1061" y="43"/>
                  </a:cubicBezTo>
                  <a:cubicBezTo>
                    <a:pt x="1060" y="43"/>
                    <a:pt x="1057" y="43"/>
                    <a:pt x="1053" y="43"/>
                  </a:cubicBezTo>
                  <a:lnTo>
                    <a:pt x="1045" y="43"/>
                  </a:lnTo>
                  <a:lnTo>
                    <a:pt x="1045" y="66"/>
                  </a:lnTo>
                  <a:close/>
                  <a:moveTo>
                    <a:pt x="1086" y="119"/>
                  </a:moveTo>
                  <a:lnTo>
                    <a:pt x="1086" y="27"/>
                  </a:lnTo>
                  <a:lnTo>
                    <a:pt x="1097" y="27"/>
                  </a:lnTo>
                  <a:lnTo>
                    <a:pt x="1097" y="119"/>
                  </a:lnTo>
                  <a:lnTo>
                    <a:pt x="1086" y="119"/>
                  </a:lnTo>
                  <a:close/>
                  <a:moveTo>
                    <a:pt x="1153" y="119"/>
                  </a:moveTo>
                  <a:lnTo>
                    <a:pt x="1142" y="119"/>
                  </a:lnTo>
                  <a:lnTo>
                    <a:pt x="1137" y="98"/>
                  </a:lnTo>
                  <a:lnTo>
                    <a:pt x="1117" y="98"/>
                  </a:lnTo>
                  <a:lnTo>
                    <a:pt x="1112" y="119"/>
                  </a:lnTo>
                  <a:lnTo>
                    <a:pt x="1101" y="119"/>
                  </a:lnTo>
                  <a:lnTo>
                    <a:pt x="1121" y="27"/>
                  </a:lnTo>
                  <a:lnTo>
                    <a:pt x="1132" y="27"/>
                  </a:lnTo>
                  <a:lnTo>
                    <a:pt x="1153" y="119"/>
                  </a:lnTo>
                  <a:close/>
                  <a:moveTo>
                    <a:pt x="1134" y="83"/>
                  </a:moveTo>
                  <a:lnTo>
                    <a:pt x="1127" y="48"/>
                  </a:lnTo>
                  <a:lnTo>
                    <a:pt x="1120" y="83"/>
                  </a:lnTo>
                  <a:lnTo>
                    <a:pt x="1134" y="83"/>
                  </a:lnTo>
                  <a:close/>
                  <a:moveTo>
                    <a:pt x="1159" y="119"/>
                  </a:moveTo>
                  <a:lnTo>
                    <a:pt x="1159" y="27"/>
                  </a:lnTo>
                  <a:lnTo>
                    <a:pt x="1169" y="27"/>
                  </a:lnTo>
                  <a:lnTo>
                    <a:pt x="1190" y="89"/>
                  </a:lnTo>
                  <a:lnTo>
                    <a:pt x="1190" y="27"/>
                  </a:lnTo>
                  <a:lnTo>
                    <a:pt x="1200" y="27"/>
                  </a:lnTo>
                  <a:lnTo>
                    <a:pt x="1200" y="119"/>
                  </a:lnTo>
                  <a:lnTo>
                    <a:pt x="1189" y="119"/>
                  </a:lnTo>
                  <a:lnTo>
                    <a:pt x="1168" y="59"/>
                  </a:lnTo>
                  <a:lnTo>
                    <a:pt x="1168" y="119"/>
                  </a:lnTo>
                  <a:lnTo>
                    <a:pt x="1159" y="119"/>
                  </a:lnTo>
                  <a:close/>
                  <a:moveTo>
                    <a:pt x="1244" y="85"/>
                  </a:moveTo>
                  <a:lnTo>
                    <a:pt x="1254" y="91"/>
                  </a:lnTo>
                  <a:cubicBezTo>
                    <a:pt x="1252" y="101"/>
                    <a:pt x="1250" y="108"/>
                    <a:pt x="1246" y="113"/>
                  </a:cubicBezTo>
                  <a:cubicBezTo>
                    <a:pt x="1242" y="118"/>
                    <a:pt x="1238" y="121"/>
                    <a:pt x="1232" y="121"/>
                  </a:cubicBezTo>
                  <a:cubicBezTo>
                    <a:pt x="1225" y="121"/>
                    <a:pt x="1220" y="117"/>
                    <a:pt x="1215" y="108"/>
                  </a:cubicBezTo>
                  <a:cubicBezTo>
                    <a:pt x="1211" y="100"/>
                    <a:pt x="1209" y="88"/>
                    <a:pt x="1209" y="74"/>
                  </a:cubicBezTo>
                  <a:cubicBezTo>
                    <a:pt x="1209" y="58"/>
                    <a:pt x="1211" y="47"/>
                    <a:pt x="1215" y="38"/>
                  </a:cubicBezTo>
                  <a:cubicBezTo>
                    <a:pt x="1220" y="29"/>
                    <a:pt x="1226" y="25"/>
                    <a:pt x="1233" y="25"/>
                  </a:cubicBezTo>
                  <a:cubicBezTo>
                    <a:pt x="1239" y="25"/>
                    <a:pt x="1244" y="29"/>
                    <a:pt x="1248" y="35"/>
                  </a:cubicBezTo>
                  <a:cubicBezTo>
                    <a:pt x="1251" y="39"/>
                    <a:pt x="1252" y="45"/>
                    <a:pt x="1254" y="52"/>
                  </a:cubicBezTo>
                  <a:lnTo>
                    <a:pt x="1243" y="57"/>
                  </a:lnTo>
                  <a:cubicBezTo>
                    <a:pt x="1243" y="52"/>
                    <a:pt x="1241" y="48"/>
                    <a:pt x="1239" y="45"/>
                  </a:cubicBezTo>
                  <a:cubicBezTo>
                    <a:pt x="1238" y="43"/>
                    <a:pt x="1235" y="41"/>
                    <a:pt x="1232" y="41"/>
                  </a:cubicBezTo>
                  <a:cubicBezTo>
                    <a:pt x="1229" y="41"/>
                    <a:pt x="1226" y="44"/>
                    <a:pt x="1223" y="49"/>
                  </a:cubicBezTo>
                  <a:cubicBezTo>
                    <a:pt x="1221" y="53"/>
                    <a:pt x="1220" y="61"/>
                    <a:pt x="1220" y="72"/>
                  </a:cubicBezTo>
                  <a:cubicBezTo>
                    <a:pt x="1220" y="84"/>
                    <a:pt x="1221" y="92"/>
                    <a:pt x="1223" y="97"/>
                  </a:cubicBezTo>
                  <a:cubicBezTo>
                    <a:pt x="1225" y="102"/>
                    <a:pt x="1228" y="105"/>
                    <a:pt x="1232" y="105"/>
                  </a:cubicBezTo>
                  <a:cubicBezTo>
                    <a:pt x="1235" y="105"/>
                    <a:pt x="1237" y="103"/>
                    <a:pt x="1239" y="100"/>
                  </a:cubicBezTo>
                  <a:cubicBezTo>
                    <a:pt x="1241" y="97"/>
                    <a:pt x="1243" y="92"/>
                    <a:pt x="1244" y="85"/>
                  </a:cubicBezTo>
                  <a:close/>
                  <a:moveTo>
                    <a:pt x="1221" y="144"/>
                  </a:moveTo>
                  <a:lnTo>
                    <a:pt x="1221" y="136"/>
                  </a:lnTo>
                  <a:cubicBezTo>
                    <a:pt x="1223" y="137"/>
                    <a:pt x="1226" y="137"/>
                    <a:pt x="1228" y="137"/>
                  </a:cubicBezTo>
                  <a:cubicBezTo>
                    <a:pt x="1230" y="137"/>
                    <a:pt x="1231" y="136"/>
                    <a:pt x="1232" y="135"/>
                  </a:cubicBezTo>
                  <a:cubicBezTo>
                    <a:pt x="1233" y="134"/>
                    <a:pt x="1234" y="133"/>
                    <a:pt x="1234" y="131"/>
                  </a:cubicBezTo>
                  <a:cubicBezTo>
                    <a:pt x="1234" y="130"/>
                    <a:pt x="1233" y="129"/>
                    <a:pt x="1232" y="127"/>
                  </a:cubicBezTo>
                  <a:cubicBezTo>
                    <a:pt x="1232" y="126"/>
                    <a:pt x="1231" y="126"/>
                    <a:pt x="1229" y="126"/>
                  </a:cubicBezTo>
                  <a:cubicBezTo>
                    <a:pt x="1228" y="126"/>
                    <a:pt x="1226" y="126"/>
                    <a:pt x="1224" y="127"/>
                  </a:cubicBezTo>
                  <a:lnTo>
                    <a:pt x="1225" y="121"/>
                  </a:lnTo>
                  <a:cubicBezTo>
                    <a:pt x="1227" y="120"/>
                    <a:pt x="1229" y="119"/>
                    <a:pt x="1231" y="119"/>
                  </a:cubicBezTo>
                  <a:cubicBezTo>
                    <a:pt x="1234" y="119"/>
                    <a:pt x="1236" y="120"/>
                    <a:pt x="1238" y="123"/>
                  </a:cubicBezTo>
                  <a:cubicBezTo>
                    <a:pt x="1239" y="125"/>
                    <a:pt x="1240" y="128"/>
                    <a:pt x="1240" y="131"/>
                  </a:cubicBezTo>
                  <a:cubicBezTo>
                    <a:pt x="1240" y="135"/>
                    <a:pt x="1239" y="138"/>
                    <a:pt x="1238" y="140"/>
                  </a:cubicBezTo>
                  <a:cubicBezTo>
                    <a:pt x="1235" y="143"/>
                    <a:pt x="1232" y="145"/>
                    <a:pt x="1228" y="145"/>
                  </a:cubicBezTo>
                  <a:cubicBezTo>
                    <a:pt x="1225" y="145"/>
                    <a:pt x="1223" y="145"/>
                    <a:pt x="1221" y="144"/>
                  </a:cubicBezTo>
                  <a:close/>
                  <a:moveTo>
                    <a:pt x="1309" y="119"/>
                  </a:moveTo>
                  <a:lnTo>
                    <a:pt x="1298" y="119"/>
                  </a:lnTo>
                  <a:lnTo>
                    <a:pt x="1293" y="98"/>
                  </a:lnTo>
                  <a:lnTo>
                    <a:pt x="1273" y="98"/>
                  </a:lnTo>
                  <a:lnTo>
                    <a:pt x="1268" y="119"/>
                  </a:lnTo>
                  <a:lnTo>
                    <a:pt x="1257" y="119"/>
                  </a:lnTo>
                  <a:lnTo>
                    <a:pt x="1277" y="27"/>
                  </a:lnTo>
                  <a:lnTo>
                    <a:pt x="1288" y="27"/>
                  </a:lnTo>
                  <a:lnTo>
                    <a:pt x="1309" y="119"/>
                  </a:lnTo>
                  <a:close/>
                  <a:moveTo>
                    <a:pt x="1290" y="83"/>
                  </a:moveTo>
                  <a:lnTo>
                    <a:pt x="1283" y="48"/>
                  </a:lnTo>
                  <a:lnTo>
                    <a:pt x="1276" y="83"/>
                  </a:lnTo>
                  <a:lnTo>
                    <a:pt x="1290" y="83"/>
                  </a:lnTo>
                  <a:close/>
                  <a:moveTo>
                    <a:pt x="1332" y="119"/>
                  </a:moveTo>
                  <a:lnTo>
                    <a:pt x="1332" y="27"/>
                  </a:lnTo>
                  <a:lnTo>
                    <a:pt x="1370" y="27"/>
                  </a:lnTo>
                  <a:lnTo>
                    <a:pt x="1370" y="43"/>
                  </a:lnTo>
                  <a:lnTo>
                    <a:pt x="1342" y="43"/>
                  </a:lnTo>
                  <a:lnTo>
                    <a:pt x="1342" y="63"/>
                  </a:lnTo>
                  <a:lnTo>
                    <a:pt x="1368" y="63"/>
                  </a:lnTo>
                  <a:lnTo>
                    <a:pt x="1368" y="79"/>
                  </a:lnTo>
                  <a:lnTo>
                    <a:pt x="1342" y="79"/>
                  </a:lnTo>
                  <a:lnTo>
                    <a:pt x="1342" y="104"/>
                  </a:lnTo>
                  <a:lnTo>
                    <a:pt x="1371" y="104"/>
                  </a:lnTo>
                  <a:lnTo>
                    <a:pt x="1371" y="119"/>
                  </a:lnTo>
                  <a:lnTo>
                    <a:pt x="1332" y="119"/>
                  </a:lnTo>
                  <a:close/>
                  <a:moveTo>
                    <a:pt x="1400" y="27"/>
                  </a:moveTo>
                  <a:lnTo>
                    <a:pt x="1419" y="27"/>
                  </a:lnTo>
                  <a:cubicBezTo>
                    <a:pt x="1423" y="27"/>
                    <a:pt x="1427" y="27"/>
                    <a:pt x="1429" y="29"/>
                  </a:cubicBezTo>
                  <a:cubicBezTo>
                    <a:pt x="1432" y="30"/>
                    <a:pt x="1434" y="33"/>
                    <a:pt x="1437" y="37"/>
                  </a:cubicBezTo>
                  <a:cubicBezTo>
                    <a:pt x="1439" y="41"/>
                    <a:pt x="1440" y="46"/>
                    <a:pt x="1442" y="52"/>
                  </a:cubicBezTo>
                  <a:cubicBezTo>
                    <a:pt x="1443" y="58"/>
                    <a:pt x="1443" y="65"/>
                    <a:pt x="1443" y="74"/>
                  </a:cubicBezTo>
                  <a:cubicBezTo>
                    <a:pt x="1443" y="82"/>
                    <a:pt x="1443" y="88"/>
                    <a:pt x="1442" y="94"/>
                  </a:cubicBezTo>
                  <a:cubicBezTo>
                    <a:pt x="1440" y="100"/>
                    <a:pt x="1439" y="106"/>
                    <a:pt x="1436" y="110"/>
                  </a:cubicBezTo>
                  <a:cubicBezTo>
                    <a:pt x="1434" y="113"/>
                    <a:pt x="1432" y="115"/>
                    <a:pt x="1429" y="117"/>
                  </a:cubicBezTo>
                  <a:cubicBezTo>
                    <a:pt x="1427" y="119"/>
                    <a:pt x="1423" y="119"/>
                    <a:pt x="1420" y="119"/>
                  </a:cubicBezTo>
                  <a:lnTo>
                    <a:pt x="1400" y="119"/>
                  </a:lnTo>
                  <a:lnTo>
                    <a:pt x="1400" y="27"/>
                  </a:lnTo>
                  <a:close/>
                  <a:moveTo>
                    <a:pt x="1411" y="43"/>
                  </a:moveTo>
                  <a:lnTo>
                    <a:pt x="1411" y="104"/>
                  </a:lnTo>
                  <a:lnTo>
                    <a:pt x="1418" y="104"/>
                  </a:lnTo>
                  <a:cubicBezTo>
                    <a:pt x="1421" y="104"/>
                    <a:pt x="1423" y="103"/>
                    <a:pt x="1425" y="103"/>
                  </a:cubicBezTo>
                  <a:cubicBezTo>
                    <a:pt x="1426" y="102"/>
                    <a:pt x="1428" y="101"/>
                    <a:pt x="1429" y="99"/>
                  </a:cubicBezTo>
                  <a:cubicBezTo>
                    <a:pt x="1430" y="97"/>
                    <a:pt x="1431" y="94"/>
                    <a:pt x="1431" y="90"/>
                  </a:cubicBezTo>
                  <a:cubicBezTo>
                    <a:pt x="1432" y="86"/>
                    <a:pt x="1432" y="80"/>
                    <a:pt x="1432" y="73"/>
                  </a:cubicBezTo>
                  <a:cubicBezTo>
                    <a:pt x="1432" y="66"/>
                    <a:pt x="1432" y="60"/>
                    <a:pt x="1431" y="57"/>
                  </a:cubicBezTo>
                  <a:cubicBezTo>
                    <a:pt x="1431" y="53"/>
                    <a:pt x="1430" y="50"/>
                    <a:pt x="1428" y="48"/>
                  </a:cubicBezTo>
                  <a:cubicBezTo>
                    <a:pt x="1427" y="46"/>
                    <a:pt x="1426" y="44"/>
                    <a:pt x="1424" y="43"/>
                  </a:cubicBezTo>
                  <a:cubicBezTo>
                    <a:pt x="1422" y="43"/>
                    <a:pt x="1419" y="43"/>
                    <a:pt x="1415" y="43"/>
                  </a:cubicBezTo>
                  <a:lnTo>
                    <a:pt x="1411" y="43"/>
                  </a:lnTo>
                  <a:close/>
                  <a:moveTo>
                    <a:pt x="1450" y="74"/>
                  </a:moveTo>
                  <a:cubicBezTo>
                    <a:pt x="1450" y="64"/>
                    <a:pt x="1451" y="56"/>
                    <a:pt x="1452" y="50"/>
                  </a:cubicBezTo>
                  <a:cubicBezTo>
                    <a:pt x="1453" y="45"/>
                    <a:pt x="1455" y="41"/>
                    <a:pt x="1457" y="37"/>
                  </a:cubicBezTo>
                  <a:cubicBezTo>
                    <a:pt x="1459" y="33"/>
                    <a:pt x="1461" y="31"/>
                    <a:pt x="1464" y="29"/>
                  </a:cubicBezTo>
                  <a:cubicBezTo>
                    <a:pt x="1467" y="26"/>
                    <a:pt x="1471" y="25"/>
                    <a:pt x="1475" y="25"/>
                  </a:cubicBezTo>
                  <a:cubicBezTo>
                    <a:pt x="1482" y="25"/>
                    <a:pt x="1489" y="29"/>
                    <a:pt x="1493" y="38"/>
                  </a:cubicBezTo>
                  <a:cubicBezTo>
                    <a:pt x="1498" y="46"/>
                    <a:pt x="1500" y="58"/>
                    <a:pt x="1500" y="73"/>
                  </a:cubicBezTo>
                  <a:cubicBezTo>
                    <a:pt x="1500" y="88"/>
                    <a:pt x="1498" y="100"/>
                    <a:pt x="1493" y="108"/>
                  </a:cubicBezTo>
                  <a:cubicBezTo>
                    <a:pt x="1489" y="117"/>
                    <a:pt x="1483" y="121"/>
                    <a:pt x="1475" y="121"/>
                  </a:cubicBezTo>
                  <a:cubicBezTo>
                    <a:pt x="1467" y="121"/>
                    <a:pt x="1461" y="117"/>
                    <a:pt x="1457" y="108"/>
                  </a:cubicBezTo>
                  <a:cubicBezTo>
                    <a:pt x="1452" y="100"/>
                    <a:pt x="1450" y="88"/>
                    <a:pt x="1450" y="74"/>
                  </a:cubicBezTo>
                  <a:close/>
                  <a:moveTo>
                    <a:pt x="1461" y="73"/>
                  </a:moveTo>
                  <a:cubicBezTo>
                    <a:pt x="1461" y="83"/>
                    <a:pt x="1462" y="91"/>
                    <a:pt x="1465" y="97"/>
                  </a:cubicBezTo>
                  <a:cubicBezTo>
                    <a:pt x="1467" y="102"/>
                    <a:pt x="1471" y="105"/>
                    <a:pt x="1475" y="105"/>
                  </a:cubicBezTo>
                  <a:cubicBezTo>
                    <a:pt x="1479" y="105"/>
                    <a:pt x="1483" y="102"/>
                    <a:pt x="1485" y="97"/>
                  </a:cubicBezTo>
                  <a:cubicBezTo>
                    <a:pt x="1488" y="91"/>
                    <a:pt x="1489" y="83"/>
                    <a:pt x="1489" y="73"/>
                  </a:cubicBezTo>
                  <a:cubicBezTo>
                    <a:pt x="1489" y="62"/>
                    <a:pt x="1488" y="54"/>
                    <a:pt x="1485" y="49"/>
                  </a:cubicBezTo>
                  <a:cubicBezTo>
                    <a:pt x="1483" y="44"/>
                    <a:pt x="1479" y="41"/>
                    <a:pt x="1475" y="41"/>
                  </a:cubicBezTo>
                  <a:cubicBezTo>
                    <a:pt x="1471" y="41"/>
                    <a:pt x="1467" y="44"/>
                    <a:pt x="1465" y="49"/>
                  </a:cubicBezTo>
                  <a:cubicBezTo>
                    <a:pt x="1462" y="54"/>
                    <a:pt x="1461" y="62"/>
                    <a:pt x="1461" y="73"/>
                  </a:cubicBezTo>
                  <a:close/>
                  <a:moveTo>
                    <a:pt x="1572" y="119"/>
                  </a:moveTo>
                  <a:lnTo>
                    <a:pt x="1561" y="119"/>
                  </a:lnTo>
                  <a:lnTo>
                    <a:pt x="1556" y="98"/>
                  </a:lnTo>
                  <a:lnTo>
                    <a:pt x="1535" y="98"/>
                  </a:lnTo>
                  <a:lnTo>
                    <a:pt x="1531" y="119"/>
                  </a:lnTo>
                  <a:lnTo>
                    <a:pt x="1520" y="119"/>
                  </a:lnTo>
                  <a:lnTo>
                    <a:pt x="1540" y="27"/>
                  </a:lnTo>
                  <a:lnTo>
                    <a:pt x="1551" y="27"/>
                  </a:lnTo>
                  <a:lnTo>
                    <a:pt x="1572" y="119"/>
                  </a:lnTo>
                  <a:close/>
                  <a:moveTo>
                    <a:pt x="1553" y="83"/>
                  </a:moveTo>
                  <a:lnTo>
                    <a:pt x="1546" y="48"/>
                  </a:lnTo>
                  <a:lnTo>
                    <a:pt x="1539" y="83"/>
                  </a:lnTo>
                  <a:lnTo>
                    <a:pt x="1553" y="83"/>
                  </a:lnTo>
                  <a:close/>
                  <a:moveTo>
                    <a:pt x="1577" y="27"/>
                  </a:moveTo>
                  <a:lnTo>
                    <a:pt x="1596" y="27"/>
                  </a:lnTo>
                  <a:cubicBezTo>
                    <a:pt x="1601" y="27"/>
                    <a:pt x="1604" y="27"/>
                    <a:pt x="1606" y="29"/>
                  </a:cubicBezTo>
                  <a:cubicBezTo>
                    <a:pt x="1609" y="30"/>
                    <a:pt x="1612" y="33"/>
                    <a:pt x="1614" y="37"/>
                  </a:cubicBezTo>
                  <a:cubicBezTo>
                    <a:pt x="1616" y="41"/>
                    <a:pt x="1618" y="46"/>
                    <a:pt x="1619" y="52"/>
                  </a:cubicBezTo>
                  <a:cubicBezTo>
                    <a:pt x="1620" y="58"/>
                    <a:pt x="1621" y="65"/>
                    <a:pt x="1621" y="74"/>
                  </a:cubicBezTo>
                  <a:cubicBezTo>
                    <a:pt x="1621" y="82"/>
                    <a:pt x="1620" y="88"/>
                    <a:pt x="1619" y="94"/>
                  </a:cubicBezTo>
                  <a:cubicBezTo>
                    <a:pt x="1618" y="100"/>
                    <a:pt x="1616" y="106"/>
                    <a:pt x="1613" y="110"/>
                  </a:cubicBezTo>
                  <a:cubicBezTo>
                    <a:pt x="1612" y="113"/>
                    <a:pt x="1609" y="115"/>
                    <a:pt x="1606" y="117"/>
                  </a:cubicBezTo>
                  <a:cubicBezTo>
                    <a:pt x="1604" y="119"/>
                    <a:pt x="1601" y="119"/>
                    <a:pt x="1597" y="119"/>
                  </a:cubicBezTo>
                  <a:lnTo>
                    <a:pt x="1577" y="119"/>
                  </a:lnTo>
                  <a:lnTo>
                    <a:pt x="1577" y="27"/>
                  </a:lnTo>
                  <a:close/>
                  <a:moveTo>
                    <a:pt x="1588" y="43"/>
                  </a:moveTo>
                  <a:lnTo>
                    <a:pt x="1588" y="104"/>
                  </a:lnTo>
                  <a:lnTo>
                    <a:pt x="1596" y="104"/>
                  </a:lnTo>
                  <a:cubicBezTo>
                    <a:pt x="1599" y="104"/>
                    <a:pt x="1601" y="103"/>
                    <a:pt x="1602" y="103"/>
                  </a:cubicBezTo>
                  <a:cubicBezTo>
                    <a:pt x="1604" y="102"/>
                    <a:pt x="1605" y="101"/>
                    <a:pt x="1606" y="99"/>
                  </a:cubicBezTo>
                  <a:cubicBezTo>
                    <a:pt x="1607" y="97"/>
                    <a:pt x="1608" y="94"/>
                    <a:pt x="1609" y="90"/>
                  </a:cubicBezTo>
                  <a:cubicBezTo>
                    <a:pt x="1609" y="86"/>
                    <a:pt x="1610" y="80"/>
                    <a:pt x="1610" y="73"/>
                  </a:cubicBezTo>
                  <a:cubicBezTo>
                    <a:pt x="1610" y="66"/>
                    <a:pt x="1609" y="60"/>
                    <a:pt x="1609" y="57"/>
                  </a:cubicBezTo>
                  <a:cubicBezTo>
                    <a:pt x="1608" y="53"/>
                    <a:pt x="1607" y="50"/>
                    <a:pt x="1606" y="48"/>
                  </a:cubicBezTo>
                  <a:cubicBezTo>
                    <a:pt x="1605" y="46"/>
                    <a:pt x="1603" y="44"/>
                    <a:pt x="1601" y="43"/>
                  </a:cubicBezTo>
                  <a:cubicBezTo>
                    <a:pt x="1600" y="43"/>
                    <a:pt x="1597" y="43"/>
                    <a:pt x="1593" y="43"/>
                  </a:cubicBezTo>
                  <a:lnTo>
                    <a:pt x="1588" y="43"/>
                  </a:lnTo>
                  <a:close/>
                  <a:moveTo>
                    <a:pt x="1627" y="74"/>
                  </a:moveTo>
                  <a:cubicBezTo>
                    <a:pt x="1627" y="64"/>
                    <a:pt x="1628" y="56"/>
                    <a:pt x="1630" y="50"/>
                  </a:cubicBezTo>
                  <a:cubicBezTo>
                    <a:pt x="1631" y="45"/>
                    <a:pt x="1632" y="41"/>
                    <a:pt x="1634" y="37"/>
                  </a:cubicBezTo>
                  <a:cubicBezTo>
                    <a:pt x="1636" y="33"/>
                    <a:pt x="1639" y="31"/>
                    <a:pt x="1641" y="29"/>
                  </a:cubicBezTo>
                  <a:cubicBezTo>
                    <a:pt x="1644" y="26"/>
                    <a:pt x="1648" y="25"/>
                    <a:pt x="1652" y="25"/>
                  </a:cubicBezTo>
                  <a:cubicBezTo>
                    <a:pt x="1660" y="25"/>
                    <a:pt x="1666" y="29"/>
                    <a:pt x="1670" y="38"/>
                  </a:cubicBezTo>
                  <a:cubicBezTo>
                    <a:pt x="1675" y="46"/>
                    <a:pt x="1677" y="58"/>
                    <a:pt x="1677" y="73"/>
                  </a:cubicBezTo>
                  <a:cubicBezTo>
                    <a:pt x="1677" y="88"/>
                    <a:pt x="1675" y="100"/>
                    <a:pt x="1671" y="108"/>
                  </a:cubicBezTo>
                  <a:cubicBezTo>
                    <a:pt x="1666" y="117"/>
                    <a:pt x="1660" y="121"/>
                    <a:pt x="1652" y="121"/>
                  </a:cubicBezTo>
                  <a:cubicBezTo>
                    <a:pt x="1645" y="121"/>
                    <a:pt x="1639" y="117"/>
                    <a:pt x="1634" y="108"/>
                  </a:cubicBezTo>
                  <a:cubicBezTo>
                    <a:pt x="1630" y="100"/>
                    <a:pt x="1627" y="88"/>
                    <a:pt x="1627" y="74"/>
                  </a:cubicBezTo>
                  <a:close/>
                  <a:moveTo>
                    <a:pt x="1638" y="73"/>
                  </a:moveTo>
                  <a:cubicBezTo>
                    <a:pt x="1638" y="83"/>
                    <a:pt x="1639" y="91"/>
                    <a:pt x="1642" y="97"/>
                  </a:cubicBezTo>
                  <a:cubicBezTo>
                    <a:pt x="1645" y="102"/>
                    <a:pt x="1648" y="105"/>
                    <a:pt x="1652" y="105"/>
                  </a:cubicBezTo>
                  <a:cubicBezTo>
                    <a:pt x="1657" y="105"/>
                    <a:pt x="1660" y="102"/>
                    <a:pt x="1663" y="97"/>
                  </a:cubicBezTo>
                  <a:cubicBezTo>
                    <a:pt x="1665" y="91"/>
                    <a:pt x="1667" y="83"/>
                    <a:pt x="1667" y="73"/>
                  </a:cubicBezTo>
                  <a:cubicBezTo>
                    <a:pt x="1667" y="62"/>
                    <a:pt x="1665" y="54"/>
                    <a:pt x="1663" y="49"/>
                  </a:cubicBezTo>
                  <a:cubicBezTo>
                    <a:pt x="1660" y="44"/>
                    <a:pt x="1657" y="41"/>
                    <a:pt x="1652" y="41"/>
                  </a:cubicBezTo>
                  <a:cubicBezTo>
                    <a:pt x="1648" y="41"/>
                    <a:pt x="1645" y="44"/>
                    <a:pt x="1642" y="49"/>
                  </a:cubicBezTo>
                  <a:cubicBezTo>
                    <a:pt x="1639" y="54"/>
                    <a:pt x="1638" y="62"/>
                    <a:pt x="1638" y="73"/>
                  </a:cubicBezTo>
                  <a:close/>
                  <a:moveTo>
                    <a:pt x="1686" y="119"/>
                  </a:moveTo>
                  <a:lnTo>
                    <a:pt x="1686" y="28"/>
                  </a:lnTo>
                  <a:lnTo>
                    <a:pt x="1696" y="28"/>
                  </a:lnTo>
                  <a:lnTo>
                    <a:pt x="1696" y="104"/>
                  </a:lnTo>
                  <a:lnTo>
                    <a:pt x="1722" y="104"/>
                  </a:lnTo>
                  <a:lnTo>
                    <a:pt x="1722" y="119"/>
                  </a:lnTo>
                  <a:lnTo>
                    <a:pt x="1686" y="119"/>
                  </a:lnTo>
                  <a:close/>
                  <a:moveTo>
                    <a:pt x="1729" y="119"/>
                  </a:moveTo>
                  <a:lnTo>
                    <a:pt x="1729" y="27"/>
                  </a:lnTo>
                  <a:lnTo>
                    <a:pt x="1768" y="27"/>
                  </a:lnTo>
                  <a:lnTo>
                    <a:pt x="1768" y="43"/>
                  </a:lnTo>
                  <a:lnTo>
                    <a:pt x="1740" y="43"/>
                  </a:lnTo>
                  <a:lnTo>
                    <a:pt x="1740" y="63"/>
                  </a:lnTo>
                  <a:lnTo>
                    <a:pt x="1766" y="63"/>
                  </a:lnTo>
                  <a:lnTo>
                    <a:pt x="1766" y="79"/>
                  </a:lnTo>
                  <a:lnTo>
                    <a:pt x="1740" y="79"/>
                  </a:lnTo>
                  <a:lnTo>
                    <a:pt x="1740" y="104"/>
                  </a:lnTo>
                  <a:lnTo>
                    <a:pt x="1769" y="104"/>
                  </a:lnTo>
                  <a:lnTo>
                    <a:pt x="1769" y="119"/>
                  </a:lnTo>
                  <a:lnTo>
                    <a:pt x="1729" y="119"/>
                  </a:lnTo>
                  <a:close/>
                  <a:moveTo>
                    <a:pt x="1775" y="89"/>
                  </a:moveTo>
                  <a:lnTo>
                    <a:pt x="1785" y="87"/>
                  </a:lnTo>
                  <a:cubicBezTo>
                    <a:pt x="1786" y="94"/>
                    <a:pt x="1787" y="98"/>
                    <a:pt x="1789" y="101"/>
                  </a:cubicBezTo>
                  <a:cubicBezTo>
                    <a:pt x="1790" y="104"/>
                    <a:pt x="1793" y="105"/>
                    <a:pt x="1796" y="105"/>
                  </a:cubicBezTo>
                  <a:cubicBezTo>
                    <a:pt x="1799" y="105"/>
                    <a:pt x="1802" y="104"/>
                    <a:pt x="1804" y="101"/>
                  </a:cubicBezTo>
                  <a:cubicBezTo>
                    <a:pt x="1805" y="99"/>
                    <a:pt x="1806" y="96"/>
                    <a:pt x="1806" y="92"/>
                  </a:cubicBezTo>
                  <a:cubicBezTo>
                    <a:pt x="1806" y="90"/>
                    <a:pt x="1806" y="88"/>
                    <a:pt x="1805" y="87"/>
                  </a:cubicBezTo>
                  <a:cubicBezTo>
                    <a:pt x="1804" y="85"/>
                    <a:pt x="1803" y="84"/>
                    <a:pt x="1801" y="83"/>
                  </a:cubicBezTo>
                  <a:cubicBezTo>
                    <a:pt x="1800" y="82"/>
                    <a:pt x="1797" y="81"/>
                    <a:pt x="1793" y="79"/>
                  </a:cubicBezTo>
                  <a:cubicBezTo>
                    <a:pt x="1788" y="76"/>
                    <a:pt x="1784" y="73"/>
                    <a:pt x="1781" y="70"/>
                  </a:cubicBezTo>
                  <a:cubicBezTo>
                    <a:pt x="1778" y="65"/>
                    <a:pt x="1777" y="58"/>
                    <a:pt x="1777" y="51"/>
                  </a:cubicBezTo>
                  <a:cubicBezTo>
                    <a:pt x="1777" y="46"/>
                    <a:pt x="1777" y="42"/>
                    <a:pt x="1779" y="38"/>
                  </a:cubicBezTo>
                  <a:cubicBezTo>
                    <a:pt x="1780" y="34"/>
                    <a:pt x="1783" y="31"/>
                    <a:pt x="1785" y="28"/>
                  </a:cubicBezTo>
                  <a:cubicBezTo>
                    <a:pt x="1788" y="26"/>
                    <a:pt x="1791" y="25"/>
                    <a:pt x="1795" y="25"/>
                  </a:cubicBezTo>
                  <a:cubicBezTo>
                    <a:pt x="1802" y="25"/>
                    <a:pt x="1807" y="28"/>
                    <a:pt x="1810" y="33"/>
                  </a:cubicBezTo>
                  <a:cubicBezTo>
                    <a:pt x="1813" y="38"/>
                    <a:pt x="1815" y="45"/>
                    <a:pt x="1815" y="53"/>
                  </a:cubicBezTo>
                  <a:lnTo>
                    <a:pt x="1805" y="54"/>
                  </a:lnTo>
                  <a:cubicBezTo>
                    <a:pt x="1804" y="49"/>
                    <a:pt x="1803" y="46"/>
                    <a:pt x="1802" y="44"/>
                  </a:cubicBezTo>
                  <a:cubicBezTo>
                    <a:pt x="1800" y="42"/>
                    <a:pt x="1798" y="41"/>
                    <a:pt x="1795" y="41"/>
                  </a:cubicBezTo>
                  <a:cubicBezTo>
                    <a:pt x="1792" y="41"/>
                    <a:pt x="1790" y="42"/>
                    <a:pt x="1788" y="44"/>
                  </a:cubicBezTo>
                  <a:cubicBezTo>
                    <a:pt x="1787" y="45"/>
                    <a:pt x="1787" y="47"/>
                    <a:pt x="1787" y="50"/>
                  </a:cubicBezTo>
                  <a:cubicBezTo>
                    <a:pt x="1787" y="52"/>
                    <a:pt x="1787" y="54"/>
                    <a:pt x="1788" y="55"/>
                  </a:cubicBezTo>
                  <a:cubicBezTo>
                    <a:pt x="1789" y="57"/>
                    <a:pt x="1793" y="59"/>
                    <a:pt x="1798" y="62"/>
                  </a:cubicBezTo>
                  <a:cubicBezTo>
                    <a:pt x="1803" y="64"/>
                    <a:pt x="1806" y="66"/>
                    <a:pt x="1809" y="68"/>
                  </a:cubicBezTo>
                  <a:cubicBezTo>
                    <a:pt x="1811" y="71"/>
                    <a:pt x="1813" y="74"/>
                    <a:pt x="1815" y="78"/>
                  </a:cubicBezTo>
                  <a:cubicBezTo>
                    <a:pt x="1816" y="82"/>
                    <a:pt x="1817" y="87"/>
                    <a:pt x="1817" y="92"/>
                  </a:cubicBezTo>
                  <a:cubicBezTo>
                    <a:pt x="1817" y="98"/>
                    <a:pt x="1816" y="103"/>
                    <a:pt x="1814" y="107"/>
                  </a:cubicBezTo>
                  <a:cubicBezTo>
                    <a:pt x="1813" y="112"/>
                    <a:pt x="1810" y="115"/>
                    <a:pt x="1807" y="117"/>
                  </a:cubicBezTo>
                  <a:cubicBezTo>
                    <a:pt x="1804" y="120"/>
                    <a:pt x="1800" y="121"/>
                    <a:pt x="1796" y="121"/>
                  </a:cubicBezTo>
                  <a:cubicBezTo>
                    <a:pt x="1789" y="121"/>
                    <a:pt x="1784" y="118"/>
                    <a:pt x="1781" y="113"/>
                  </a:cubicBezTo>
                  <a:cubicBezTo>
                    <a:pt x="1777" y="107"/>
                    <a:pt x="1775" y="100"/>
                    <a:pt x="1775" y="89"/>
                  </a:cubicBezTo>
                  <a:close/>
                  <a:moveTo>
                    <a:pt x="1858" y="85"/>
                  </a:moveTo>
                  <a:lnTo>
                    <a:pt x="1869" y="91"/>
                  </a:lnTo>
                  <a:cubicBezTo>
                    <a:pt x="1867" y="101"/>
                    <a:pt x="1864" y="108"/>
                    <a:pt x="1861" y="113"/>
                  </a:cubicBezTo>
                  <a:cubicBezTo>
                    <a:pt x="1857" y="118"/>
                    <a:pt x="1853" y="121"/>
                    <a:pt x="1847" y="121"/>
                  </a:cubicBezTo>
                  <a:cubicBezTo>
                    <a:pt x="1840" y="121"/>
                    <a:pt x="1835" y="117"/>
                    <a:pt x="1830" y="108"/>
                  </a:cubicBezTo>
                  <a:cubicBezTo>
                    <a:pt x="1826" y="100"/>
                    <a:pt x="1824" y="88"/>
                    <a:pt x="1824" y="74"/>
                  </a:cubicBezTo>
                  <a:cubicBezTo>
                    <a:pt x="1824" y="58"/>
                    <a:pt x="1826" y="47"/>
                    <a:pt x="1830" y="38"/>
                  </a:cubicBezTo>
                  <a:cubicBezTo>
                    <a:pt x="1835" y="29"/>
                    <a:pt x="1841" y="25"/>
                    <a:pt x="1848" y="25"/>
                  </a:cubicBezTo>
                  <a:cubicBezTo>
                    <a:pt x="1854" y="25"/>
                    <a:pt x="1859" y="29"/>
                    <a:pt x="1863" y="35"/>
                  </a:cubicBezTo>
                  <a:cubicBezTo>
                    <a:pt x="1866" y="39"/>
                    <a:pt x="1867" y="45"/>
                    <a:pt x="1868" y="52"/>
                  </a:cubicBezTo>
                  <a:lnTo>
                    <a:pt x="1858" y="57"/>
                  </a:lnTo>
                  <a:cubicBezTo>
                    <a:pt x="1858" y="52"/>
                    <a:pt x="1856" y="48"/>
                    <a:pt x="1854" y="45"/>
                  </a:cubicBezTo>
                  <a:cubicBezTo>
                    <a:pt x="1852" y="43"/>
                    <a:pt x="1850" y="41"/>
                    <a:pt x="1847" y="41"/>
                  </a:cubicBezTo>
                  <a:cubicBezTo>
                    <a:pt x="1843" y="41"/>
                    <a:pt x="1840" y="44"/>
                    <a:pt x="1838" y="49"/>
                  </a:cubicBezTo>
                  <a:cubicBezTo>
                    <a:pt x="1836" y="53"/>
                    <a:pt x="1834" y="61"/>
                    <a:pt x="1834" y="72"/>
                  </a:cubicBezTo>
                  <a:cubicBezTo>
                    <a:pt x="1834" y="84"/>
                    <a:pt x="1836" y="92"/>
                    <a:pt x="1838" y="97"/>
                  </a:cubicBezTo>
                  <a:cubicBezTo>
                    <a:pt x="1840" y="102"/>
                    <a:pt x="1843" y="105"/>
                    <a:pt x="1847" y="105"/>
                  </a:cubicBezTo>
                  <a:cubicBezTo>
                    <a:pt x="1850" y="105"/>
                    <a:pt x="1852" y="103"/>
                    <a:pt x="1854" y="100"/>
                  </a:cubicBezTo>
                  <a:cubicBezTo>
                    <a:pt x="1856" y="97"/>
                    <a:pt x="1858" y="92"/>
                    <a:pt x="1858" y="85"/>
                  </a:cubicBezTo>
                  <a:close/>
                  <a:moveTo>
                    <a:pt x="1878" y="119"/>
                  </a:moveTo>
                  <a:lnTo>
                    <a:pt x="1878" y="27"/>
                  </a:lnTo>
                  <a:lnTo>
                    <a:pt x="1916" y="27"/>
                  </a:lnTo>
                  <a:lnTo>
                    <a:pt x="1916" y="43"/>
                  </a:lnTo>
                  <a:lnTo>
                    <a:pt x="1888" y="43"/>
                  </a:lnTo>
                  <a:lnTo>
                    <a:pt x="1888" y="63"/>
                  </a:lnTo>
                  <a:lnTo>
                    <a:pt x="1914" y="63"/>
                  </a:lnTo>
                  <a:lnTo>
                    <a:pt x="1914" y="79"/>
                  </a:lnTo>
                  <a:lnTo>
                    <a:pt x="1888" y="79"/>
                  </a:lnTo>
                  <a:lnTo>
                    <a:pt x="1888" y="104"/>
                  </a:lnTo>
                  <a:lnTo>
                    <a:pt x="1917" y="104"/>
                  </a:lnTo>
                  <a:lnTo>
                    <a:pt x="1917" y="119"/>
                  </a:lnTo>
                  <a:lnTo>
                    <a:pt x="1878" y="119"/>
                  </a:lnTo>
                  <a:close/>
                  <a:moveTo>
                    <a:pt x="1926" y="119"/>
                  </a:moveTo>
                  <a:lnTo>
                    <a:pt x="1926" y="27"/>
                  </a:lnTo>
                  <a:lnTo>
                    <a:pt x="1936" y="27"/>
                  </a:lnTo>
                  <a:lnTo>
                    <a:pt x="1957" y="89"/>
                  </a:lnTo>
                  <a:lnTo>
                    <a:pt x="1957" y="27"/>
                  </a:lnTo>
                  <a:lnTo>
                    <a:pt x="1967" y="27"/>
                  </a:lnTo>
                  <a:lnTo>
                    <a:pt x="1967" y="119"/>
                  </a:lnTo>
                  <a:lnTo>
                    <a:pt x="1956" y="119"/>
                  </a:lnTo>
                  <a:lnTo>
                    <a:pt x="1935" y="59"/>
                  </a:lnTo>
                  <a:lnTo>
                    <a:pt x="1935" y="119"/>
                  </a:lnTo>
                  <a:lnTo>
                    <a:pt x="1926" y="119"/>
                  </a:lnTo>
                  <a:close/>
                  <a:moveTo>
                    <a:pt x="1989" y="119"/>
                  </a:moveTo>
                  <a:lnTo>
                    <a:pt x="1989" y="43"/>
                  </a:lnTo>
                  <a:lnTo>
                    <a:pt x="1974" y="43"/>
                  </a:lnTo>
                  <a:lnTo>
                    <a:pt x="1974" y="27"/>
                  </a:lnTo>
                  <a:lnTo>
                    <a:pt x="2015" y="27"/>
                  </a:lnTo>
                  <a:lnTo>
                    <a:pt x="2015" y="43"/>
                  </a:lnTo>
                  <a:lnTo>
                    <a:pt x="2000" y="43"/>
                  </a:lnTo>
                  <a:lnTo>
                    <a:pt x="2000" y="119"/>
                  </a:lnTo>
                  <a:lnTo>
                    <a:pt x="1989" y="119"/>
                  </a:lnTo>
                  <a:close/>
                  <a:moveTo>
                    <a:pt x="2022" y="119"/>
                  </a:moveTo>
                  <a:lnTo>
                    <a:pt x="2022" y="27"/>
                  </a:lnTo>
                  <a:lnTo>
                    <a:pt x="2060" y="27"/>
                  </a:lnTo>
                  <a:lnTo>
                    <a:pt x="2060" y="43"/>
                  </a:lnTo>
                  <a:lnTo>
                    <a:pt x="2032" y="43"/>
                  </a:lnTo>
                  <a:lnTo>
                    <a:pt x="2032" y="63"/>
                  </a:lnTo>
                  <a:lnTo>
                    <a:pt x="2058" y="63"/>
                  </a:lnTo>
                  <a:lnTo>
                    <a:pt x="2058" y="79"/>
                  </a:lnTo>
                  <a:lnTo>
                    <a:pt x="2032" y="79"/>
                  </a:lnTo>
                  <a:lnTo>
                    <a:pt x="2032" y="104"/>
                  </a:lnTo>
                  <a:lnTo>
                    <a:pt x="2061" y="104"/>
                  </a:lnTo>
                  <a:lnTo>
                    <a:pt x="2061" y="119"/>
                  </a:lnTo>
                  <a:lnTo>
                    <a:pt x="2022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7" name="Freeform 22"/>
            <p:cNvSpPr>
              <a:spLocks noEditPoints="1"/>
            </p:cNvSpPr>
            <p:nvPr userDrawn="1"/>
          </p:nvSpPr>
          <p:spPr bwMode="auto">
            <a:xfrm>
              <a:off x="2766" y="3788"/>
              <a:ext cx="399" cy="38"/>
            </a:xfrm>
            <a:custGeom>
              <a:avLst/>
              <a:gdLst>
                <a:gd name="T0" fmla="*/ 21 w 1653"/>
                <a:gd name="T1" fmla="*/ 29 h 159"/>
                <a:gd name="T2" fmla="*/ 21 w 1653"/>
                <a:gd name="T3" fmla="*/ 157 h 159"/>
                <a:gd name="T4" fmla="*/ 168 w 1653"/>
                <a:gd name="T5" fmla="*/ 29 h 159"/>
                <a:gd name="T6" fmla="*/ 111 w 1653"/>
                <a:gd name="T7" fmla="*/ 89 h 159"/>
                <a:gd name="T8" fmla="*/ 188 w 1653"/>
                <a:gd name="T9" fmla="*/ 157 h 159"/>
                <a:gd name="T10" fmla="*/ 275 w 1653"/>
                <a:gd name="T11" fmla="*/ 46 h 159"/>
                <a:gd name="T12" fmla="*/ 283 w 1653"/>
                <a:gd name="T13" fmla="*/ 157 h 159"/>
                <a:gd name="T14" fmla="*/ 214 w 1653"/>
                <a:gd name="T15" fmla="*/ 92 h 159"/>
                <a:gd name="T16" fmla="*/ 225 w 1653"/>
                <a:gd name="T17" fmla="*/ 68 h 159"/>
                <a:gd name="T18" fmla="*/ 242 w 1653"/>
                <a:gd name="T19" fmla="*/ 29 h 159"/>
                <a:gd name="T20" fmla="*/ 295 w 1653"/>
                <a:gd name="T21" fmla="*/ 3 h 159"/>
                <a:gd name="T22" fmla="*/ 379 w 1653"/>
                <a:gd name="T23" fmla="*/ 157 h 159"/>
                <a:gd name="T24" fmla="*/ 497 w 1653"/>
                <a:gd name="T25" fmla="*/ 157 h 159"/>
                <a:gd name="T26" fmla="*/ 391 w 1653"/>
                <a:gd name="T27" fmla="*/ 157 h 159"/>
                <a:gd name="T28" fmla="*/ 443 w 1653"/>
                <a:gd name="T29" fmla="*/ 39 h 159"/>
                <a:gd name="T30" fmla="*/ 529 w 1653"/>
                <a:gd name="T31" fmla="*/ 3 h 159"/>
                <a:gd name="T32" fmla="*/ 571 w 1653"/>
                <a:gd name="T33" fmla="*/ 157 h 159"/>
                <a:gd name="T34" fmla="*/ 653 w 1653"/>
                <a:gd name="T35" fmla="*/ 3 h 159"/>
                <a:gd name="T36" fmla="*/ 700 w 1653"/>
                <a:gd name="T37" fmla="*/ 114 h 159"/>
                <a:gd name="T38" fmla="*/ 615 w 1653"/>
                <a:gd name="T39" fmla="*/ 3 h 159"/>
                <a:gd name="T40" fmla="*/ 673 w 1653"/>
                <a:gd name="T41" fmla="*/ 123 h 159"/>
                <a:gd name="T42" fmla="*/ 663 w 1653"/>
                <a:gd name="T43" fmla="*/ 30 h 159"/>
                <a:gd name="T44" fmla="*/ 799 w 1653"/>
                <a:gd name="T45" fmla="*/ 3 h 159"/>
                <a:gd name="T46" fmla="*/ 795 w 1653"/>
                <a:gd name="T47" fmla="*/ 89 h 159"/>
                <a:gd name="T48" fmla="*/ 721 w 1653"/>
                <a:gd name="T49" fmla="*/ 157 h 159"/>
                <a:gd name="T50" fmla="*/ 873 w 1653"/>
                <a:gd name="T51" fmla="*/ 127 h 159"/>
                <a:gd name="T52" fmla="*/ 828 w 1653"/>
                <a:gd name="T53" fmla="*/ 74 h 159"/>
                <a:gd name="T54" fmla="*/ 886 w 1653"/>
                <a:gd name="T55" fmla="*/ 13 h 159"/>
                <a:gd name="T56" fmla="*/ 842 w 1653"/>
                <a:gd name="T57" fmla="*/ 31 h 159"/>
                <a:gd name="T58" fmla="*/ 896 w 1653"/>
                <a:gd name="T59" fmla="*/ 87 h 159"/>
                <a:gd name="T60" fmla="*/ 827 w 1653"/>
                <a:gd name="T61" fmla="*/ 146 h 159"/>
                <a:gd name="T62" fmla="*/ 1032 w 1653"/>
                <a:gd name="T63" fmla="*/ 29 h 159"/>
                <a:gd name="T64" fmla="*/ 980 w 1653"/>
                <a:gd name="T65" fmla="*/ 91 h 159"/>
                <a:gd name="T66" fmla="*/ 1070 w 1653"/>
                <a:gd name="T67" fmla="*/ 3 h 159"/>
                <a:gd name="T68" fmla="*/ 1185 w 1653"/>
                <a:gd name="T69" fmla="*/ 74 h 159"/>
                <a:gd name="T70" fmla="*/ 1093 w 1653"/>
                <a:gd name="T71" fmla="*/ 120 h 159"/>
                <a:gd name="T72" fmla="*/ 1170 w 1653"/>
                <a:gd name="T73" fmla="*/ 12 h 159"/>
                <a:gd name="T74" fmla="*/ 1117 w 1653"/>
                <a:gd name="T75" fmla="*/ 40 h 159"/>
                <a:gd name="T76" fmla="*/ 1164 w 1653"/>
                <a:gd name="T77" fmla="*/ 120 h 159"/>
                <a:gd name="T78" fmla="*/ 1226 w 1653"/>
                <a:gd name="T79" fmla="*/ 86 h 159"/>
                <a:gd name="T80" fmla="*/ 1267 w 1653"/>
                <a:gd name="T81" fmla="*/ 114 h 159"/>
                <a:gd name="T82" fmla="*/ 1287 w 1653"/>
                <a:gd name="T83" fmla="*/ 123 h 159"/>
                <a:gd name="T84" fmla="*/ 1213 w 1653"/>
                <a:gd name="T85" fmla="*/ 141 h 159"/>
                <a:gd name="T86" fmla="*/ 1312 w 1653"/>
                <a:gd name="T87" fmla="*/ 3 h 159"/>
                <a:gd name="T88" fmla="*/ 1386 w 1653"/>
                <a:gd name="T89" fmla="*/ 63 h 159"/>
                <a:gd name="T90" fmla="*/ 1392 w 1653"/>
                <a:gd name="T91" fmla="*/ 157 h 159"/>
                <a:gd name="T92" fmla="*/ 1431 w 1653"/>
                <a:gd name="T93" fmla="*/ 157 h 159"/>
                <a:gd name="T94" fmla="*/ 1521 w 1653"/>
                <a:gd name="T95" fmla="*/ 7 h 159"/>
                <a:gd name="T96" fmla="*/ 1521 w 1653"/>
                <a:gd name="T97" fmla="*/ 102 h 159"/>
                <a:gd name="T98" fmla="*/ 1494 w 1653"/>
                <a:gd name="T99" fmla="*/ 101 h 159"/>
                <a:gd name="T100" fmla="*/ 1451 w 1653"/>
                <a:gd name="T101" fmla="*/ 157 h 159"/>
                <a:gd name="T102" fmla="*/ 1516 w 1653"/>
                <a:gd name="T103" fmla="*/ 48 h 159"/>
                <a:gd name="T104" fmla="*/ 1473 w 1653"/>
                <a:gd name="T105" fmla="*/ 68 h 159"/>
                <a:gd name="T106" fmla="*/ 1570 w 1653"/>
                <a:gd name="T107" fmla="*/ 157 h 159"/>
                <a:gd name="T108" fmla="*/ 1614 w 1653"/>
                <a:gd name="T109" fmla="*/ 9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53" h="159">
                  <a:moveTo>
                    <a:pt x="0" y="157"/>
                  </a:moveTo>
                  <a:lnTo>
                    <a:pt x="0" y="3"/>
                  </a:lnTo>
                  <a:lnTo>
                    <a:pt x="72" y="3"/>
                  </a:lnTo>
                  <a:lnTo>
                    <a:pt x="72" y="29"/>
                  </a:lnTo>
                  <a:lnTo>
                    <a:pt x="21" y="29"/>
                  </a:lnTo>
                  <a:lnTo>
                    <a:pt x="21" y="65"/>
                  </a:lnTo>
                  <a:lnTo>
                    <a:pt x="65" y="65"/>
                  </a:lnTo>
                  <a:lnTo>
                    <a:pt x="65" y="91"/>
                  </a:lnTo>
                  <a:lnTo>
                    <a:pt x="21" y="91"/>
                  </a:lnTo>
                  <a:lnTo>
                    <a:pt x="21" y="157"/>
                  </a:lnTo>
                  <a:lnTo>
                    <a:pt x="0" y="157"/>
                  </a:lnTo>
                  <a:close/>
                  <a:moveTo>
                    <a:pt x="90" y="157"/>
                  </a:moveTo>
                  <a:lnTo>
                    <a:pt x="90" y="3"/>
                  </a:lnTo>
                  <a:lnTo>
                    <a:pt x="168" y="3"/>
                  </a:lnTo>
                  <a:lnTo>
                    <a:pt x="168" y="29"/>
                  </a:lnTo>
                  <a:lnTo>
                    <a:pt x="111" y="29"/>
                  </a:lnTo>
                  <a:lnTo>
                    <a:pt x="111" y="63"/>
                  </a:lnTo>
                  <a:lnTo>
                    <a:pt x="164" y="63"/>
                  </a:lnTo>
                  <a:lnTo>
                    <a:pt x="164" y="89"/>
                  </a:lnTo>
                  <a:lnTo>
                    <a:pt x="111" y="89"/>
                  </a:lnTo>
                  <a:lnTo>
                    <a:pt x="111" y="131"/>
                  </a:lnTo>
                  <a:lnTo>
                    <a:pt x="170" y="131"/>
                  </a:lnTo>
                  <a:lnTo>
                    <a:pt x="170" y="157"/>
                  </a:lnTo>
                  <a:lnTo>
                    <a:pt x="90" y="157"/>
                  </a:lnTo>
                  <a:close/>
                  <a:moveTo>
                    <a:pt x="188" y="157"/>
                  </a:moveTo>
                  <a:lnTo>
                    <a:pt x="188" y="3"/>
                  </a:lnTo>
                  <a:lnTo>
                    <a:pt x="233" y="3"/>
                  </a:lnTo>
                  <a:cubicBezTo>
                    <a:pt x="244" y="3"/>
                    <a:pt x="253" y="4"/>
                    <a:pt x="258" y="7"/>
                  </a:cubicBezTo>
                  <a:cubicBezTo>
                    <a:pt x="263" y="10"/>
                    <a:pt x="267" y="15"/>
                    <a:pt x="270" y="22"/>
                  </a:cubicBezTo>
                  <a:cubicBezTo>
                    <a:pt x="273" y="29"/>
                    <a:pt x="275" y="37"/>
                    <a:pt x="275" y="46"/>
                  </a:cubicBezTo>
                  <a:cubicBezTo>
                    <a:pt x="275" y="58"/>
                    <a:pt x="272" y="67"/>
                    <a:pt x="268" y="75"/>
                  </a:cubicBezTo>
                  <a:cubicBezTo>
                    <a:pt x="263" y="82"/>
                    <a:pt x="256" y="87"/>
                    <a:pt x="247" y="89"/>
                  </a:cubicBezTo>
                  <a:cubicBezTo>
                    <a:pt x="251" y="93"/>
                    <a:pt x="255" y="97"/>
                    <a:pt x="258" y="102"/>
                  </a:cubicBezTo>
                  <a:cubicBezTo>
                    <a:pt x="261" y="106"/>
                    <a:pt x="265" y="115"/>
                    <a:pt x="270" y="127"/>
                  </a:cubicBezTo>
                  <a:lnTo>
                    <a:pt x="283" y="157"/>
                  </a:lnTo>
                  <a:lnTo>
                    <a:pt x="258" y="157"/>
                  </a:lnTo>
                  <a:lnTo>
                    <a:pt x="242" y="123"/>
                  </a:lnTo>
                  <a:cubicBezTo>
                    <a:pt x="237" y="111"/>
                    <a:pt x="233" y="104"/>
                    <a:pt x="231" y="101"/>
                  </a:cubicBezTo>
                  <a:cubicBezTo>
                    <a:pt x="229" y="97"/>
                    <a:pt x="227" y="95"/>
                    <a:pt x="225" y="94"/>
                  </a:cubicBezTo>
                  <a:cubicBezTo>
                    <a:pt x="222" y="93"/>
                    <a:pt x="219" y="92"/>
                    <a:pt x="214" y="92"/>
                  </a:cubicBezTo>
                  <a:lnTo>
                    <a:pt x="210" y="92"/>
                  </a:lnTo>
                  <a:lnTo>
                    <a:pt x="210" y="157"/>
                  </a:lnTo>
                  <a:lnTo>
                    <a:pt x="188" y="157"/>
                  </a:lnTo>
                  <a:close/>
                  <a:moveTo>
                    <a:pt x="210" y="68"/>
                  </a:moveTo>
                  <a:lnTo>
                    <a:pt x="225" y="68"/>
                  </a:lnTo>
                  <a:cubicBezTo>
                    <a:pt x="236" y="68"/>
                    <a:pt x="242" y="67"/>
                    <a:pt x="245" y="66"/>
                  </a:cubicBezTo>
                  <a:cubicBezTo>
                    <a:pt x="247" y="65"/>
                    <a:pt x="249" y="63"/>
                    <a:pt x="251" y="60"/>
                  </a:cubicBezTo>
                  <a:cubicBezTo>
                    <a:pt x="252" y="56"/>
                    <a:pt x="253" y="53"/>
                    <a:pt x="253" y="48"/>
                  </a:cubicBezTo>
                  <a:cubicBezTo>
                    <a:pt x="253" y="43"/>
                    <a:pt x="252" y="39"/>
                    <a:pt x="250" y="35"/>
                  </a:cubicBezTo>
                  <a:cubicBezTo>
                    <a:pt x="248" y="32"/>
                    <a:pt x="245" y="30"/>
                    <a:pt x="242" y="29"/>
                  </a:cubicBezTo>
                  <a:cubicBezTo>
                    <a:pt x="240" y="29"/>
                    <a:pt x="235" y="29"/>
                    <a:pt x="226" y="29"/>
                  </a:cubicBezTo>
                  <a:lnTo>
                    <a:pt x="210" y="29"/>
                  </a:lnTo>
                  <a:lnTo>
                    <a:pt x="210" y="68"/>
                  </a:lnTo>
                  <a:close/>
                  <a:moveTo>
                    <a:pt x="295" y="157"/>
                  </a:moveTo>
                  <a:lnTo>
                    <a:pt x="295" y="3"/>
                  </a:lnTo>
                  <a:lnTo>
                    <a:pt x="315" y="3"/>
                  </a:lnTo>
                  <a:lnTo>
                    <a:pt x="359" y="106"/>
                  </a:lnTo>
                  <a:lnTo>
                    <a:pt x="359" y="3"/>
                  </a:lnTo>
                  <a:lnTo>
                    <a:pt x="379" y="3"/>
                  </a:lnTo>
                  <a:lnTo>
                    <a:pt x="379" y="157"/>
                  </a:lnTo>
                  <a:lnTo>
                    <a:pt x="357" y="157"/>
                  </a:lnTo>
                  <a:lnTo>
                    <a:pt x="315" y="56"/>
                  </a:lnTo>
                  <a:lnTo>
                    <a:pt x="315" y="157"/>
                  </a:lnTo>
                  <a:lnTo>
                    <a:pt x="295" y="157"/>
                  </a:lnTo>
                  <a:close/>
                  <a:moveTo>
                    <a:pt x="497" y="157"/>
                  </a:moveTo>
                  <a:lnTo>
                    <a:pt x="474" y="157"/>
                  </a:lnTo>
                  <a:lnTo>
                    <a:pt x="464" y="122"/>
                  </a:lnTo>
                  <a:lnTo>
                    <a:pt x="422" y="122"/>
                  </a:lnTo>
                  <a:lnTo>
                    <a:pt x="413" y="157"/>
                  </a:lnTo>
                  <a:lnTo>
                    <a:pt x="391" y="157"/>
                  </a:lnTo>
                  <a:lnTo>
                    <a:pt x="432" y="3"/>
                  </a:lnTo>
                  <a:lnTo>
                    <a:pt x="454" y="3"/>
                  </a:lnTo>
                  <a:lnTo>
                    <a:pt x="497" y="157"/>
                  </a:lnTo>
                  <a:close/>
                  <a:moveTo>
                    <a:pt x="457" y="96"/>
                  </a:moveTo>
                  <a:lnTo>
                    <a:pt x="443" y="39"/>
                  </a:lnTo>
                  <a:lnTo>
                    <a:pt x="429" y="96"/>
                  </a:lnTo>
                  <a:lnTo>
                    <a:pt x="457" y="96"/>
                  </a:lnTo>
                  <a:close/>
                  <a:moveTo>
                    <a:pt x="508" y="157"/>
                  </a:moveTo>
                  <a:lnTo>
                    <a:pt x="508" y="3"/>
                  </a:lnTo>
                  <a:lnTo>
                    <a:pt x="529" y="3"/>
                  </a:lnTo>
                  <a:lnTo>
                    <a:pt x="572" y="106"/>
                  </a:lnTo>
                  <a:lnTo>
                    <a:pt x="572" y="3"/>
                  </a:lnTo>
                  <a:lnTo>
                    <a:pt x="592" y="3"/>
                  </a:lnTo>
                  <a:lnTo>
                    <a:pt x="592" y="157"/>
                  </a:lnTo>
                  <a:lnTo>
                    <a:pt x="571" y="157"/>
                  </a:lnTo>
                  <a:lnTo>
                    <a:pt x="528" y="56"/>
                  </a:lnTo>
                  <a:lnTo>
                    <a:pt x="528" y="157"/>
                  </a:lnTo>
                  <a:lnTo>
                    <a:pt x="508" y="157"/>
                  </a:lnTo>
                  <a:close/>
                  <a:moveTo>
                    <a:pt x="615" y="3"/>
                  </a:moveTo>
                  <a:lnTo>
                    <a:pt x="653" y="3"/>
                  </a:lnTo>
                  <a:cubicBezTo>
                    <a:pt x="662" y="3"/>
                    <a:pt x="669" y="4"/>
                    <a:pt x="674" y="6"/>
                  </a:cubicBezTo>
                  <a:cubicBezTo>
                    <a:pt x="680" y="8"/>
                    <a:pt x="685" y="13"/>
                    <a:pt x="689" y="20"/>
                  </a:cubicBezTo>
                  <a:cubicBezTo>
                    <a:pt x="694" y="27"/>
                    <a:pt x="697" y="35"/>
                    <a:pt x="700" y="45"/>
                  </a:cubicBezTo>
                  <a:cubicBezTo>
                    <a:pt x="702" y="55"/>
                    <a:pt x="703" y="67"/>
                    <a:pt x="703" y="81"/>
                  </a:cubicBezTo>
                  <a:cubicBezTo>
                    <a:pt x="703" y="94"/>
                    <a:pt x="702" y="105"/>
                    <a:pt x="700" y="114"/>
                  </a:cubicBezTo>
                  <a:cubicBezTo>
                    <a:pt x="697" y="125"/>
                    <a:pt x="693" y="134"/>
                    <a:pt x="688" y="141"/>
                  </a:cubicBezTo>
                  <a:cubicBezTo>
                    <a:pt x="685" y="146"/>
                    <a:pt x="680" y="150"/>
                    <a:pt x="673" y="153"/>
                  </a:cubicBezTo>
                  <a:cubicBezTo>
                    <a:pt x="669" y="156"/>
                    <a:pt x="663" y="157"/>
                    <a:pt x="655" y="157"/>
                  </a:cubicBezTo>
                  <a:lnTo>
                    <a:pt x="615" y="157"/>
                  </a:lnTo>
                  <a:lnTo>
                    <a:pt x="615" y="3"/>
                  </a:lnTo>
                  <a:close/>
                  <a:moveTo>
                    <a:pt x="636" y="29"/>
                  </a:moveTo>
                  <a:lnTo>
                    <a:pt x="636" y="131"/>
                  </a:lnTo>
                  <a:lnTo>
                    <a:pt x="652" y="131"/>
                  </a:lnTo>
                  <a:cubicBezTo>
                    <a:pt x="658" y="131"/>
                    <a:pt x="662" y="130"/>
                    <a:pt x="665" y="129"/>
                  </a:cubicBezTo>
                  <a:cubicBezTo>
                    <a:pt x="668" y="128"/>
                    <a:pt x="671" y="126"/>
                    <a:pt x="673" y="123"/>
                  </a:cubicBezTo>
                  <a:cubicBezTo>
                    <a:pt x="676" y="120"/>
                    <a:pt x="677" y="115"/>
                    <a:pt x="679" y="108"/>
                  </a:cubicBezTo>
                  <a:cubicBezTo>
                    <a:pt x="680" y="101"/>
                    <a:pt x="681" y="92"/>
                    <a:pt x="681" y="80"/>
                  </a:cubicBezTo>
                  <a:cubicBezTo>
                    <a:pt x="681" y="68"/>
                    <a:pt x="680" y="59"/>
                    <a:pt x="679" y="52"/>
                  </a:cubicBezTo>
                  <a:cubicBezTo>
                    <a:pt x="677" y="46"/>
                    <a:pt x="675" y="41"/>
                    <a:pt x="673" y="38"/>
                  </a:cubicBezTo>
                  <a:cubicBezTo>
                    <a:pt x="670" y="34"/>
                    <a:pt x="667" y="32"/>
                    <a:pt x="663" y="30"/>
                  </a:cubicBezTo>
                  <a:cubicBezTo>
                    <a:pt x="660" y="29"/>
                    <a:pt x="654" y="29"/>
                    <a:pt x="646" y="29"/>
                  </a:cubicBezTo>
                  <a:lnTo>
                    <a:pt x="636" y="29"/>
                  </a:lnTo>
                  <a:close/>
                  <a:moveTo>
                    <a:pt x="721" y="157"/>
                  </a:moveTo>
                  <a:lnTo>
                    <a:pt x="721" y="3"/>
                  </a:lnTo>
                  <a:lnTo>
                    <a:pt x="799" y="3"/>
                  </a:lnTo>
                  <a:lnTo>
                    <a:pt x="799" y="29"/>
                  </a:lnTo>
                  <a:lnTo>
                    <a:pt x="743" y="29"/>
                  </a:lnTo>
                  <a:lnTo>
                    <a:pt x="743" y="63"/>
                  </a:lnTo>
                  <a:lnTo>
                    <a:pt x="795" y="63"/>
                  </a:lnTo>
                  <a:lnTo>
                    <a:pt x="795" y="89"/>
                  </a:lnTo>
                  <a:lnTo>
                    <a:pt x="743" y="89"/>
                  </a:lnTo>
                  <a:lnTo>
                    <a:pt x="743" y="131"/>
                  </a:lnTo>
                  <a:lnTo>
                    <a:pt x="801" y="131"/>
                  </a:lnTo>
                  <a:lnTo>
                    <a:pt x="801" y="157"/>
                  </a:lnTo>
                  <a:lnTo>
                    <a:pt x="721" y="157"/>
                  </a:lnTo>
                  <a:close/>
                  <a:moveTo>
                    <a:pt x="814" y="107"/>
                  </a:moveTo>
                  <a:lnTo>
                    <a:pt x="835" y="104"/>
                  </a:lnTo>
                  <a:cubicBezTo>
                    <a:pt x="836" y="114"/>
                    <a:pt x="839" y="121"/>
                    <a:pt x="842" y="126"/>
                  </a:cubicBezTo>
                  <a:cubicBezTo>
                    <a:pt x="846" y="131"/>
                    <a:pt x="851" y="133"/>
                    <a:pt x="858" y="133"/>
                  </a:cubicBezTo>
                  <a:cubicBezTo>
                    <a:pt x="865" y="133"/>
                    <a:pt x="870" y="131"/>
                    <a:pt x="873" y="127"/>
                  </a:cubicBezTo>
                  <a:cubicBezTo>
                    <a:pt x="877" y="123"/>
                    <a:pt x="879" y="118"/>
                    <a:pt x="879" y="112"/>
                  </a:cubicBezTo>
                  <a:cubicBezTo>
                    <a:pt x="879" y="108"/>
                    <a:pt x="878" y="105"/>
                    <a:pt x="876" y="103"/>
                  </a:cubicBezTo>
                  <a:cubicBezTo>
                    <a:pt x="875" y="100"/>
                    <a:pt x="872" y="98"/>
                    <a:pt x="869" y="96"/>
                  </a:cubicBezTo>
                  <a:cubicBezTo>
                    <a:pt x="866" y="95"/>
                    <a:pt x="861" y="93"/>
                    <a:pt x="852" y="89"/>
                  </a:cubicBezTo>
                  <a:cubicBezTo>
                    <a:pt x="840" y="85"/>
                    <a:pt x="832" y="80"/>
                    <a:pt x="828" y="74"/>
                  </a:cubicBezTo>
                  <a:cubicBezTo>
                    <a:pt x="821" y="66"/>
                    <a:pt x="818" y="55"/>
                    <a:pt x="818" y="43"/>
                  </a:cubicBezTo>
                  <a:cubicBezTo>
                    <a:pt x="818" y="35"/>
                    <a:pt x="820" y="28"/>
                    <a:pt x="823" y="21"/>
                  </a:cubicBezTo>
                  <a:cubicBezTo>
                    <a:pt x="826" y="14"/>
                    <a:pt x="830" y="9"/>
                    <a:pt x="836" y="5"/>
                  </a:cubicBezTo>
                  <a:cubicBezTo>
                    <a:pt x="841" y="2"/>
                    <a:pt x="848" y="0"/>
                    <a:pt x="856" y="0"/>
                  </a:cubicBezTo>
                  <a:cubicBezTo>
                    <a:pt x="870" y="0"/>
                    <a:pt x="880" y="4"/>
                    <a:pt x="886" y="13"/>
                  </a:cubicBezTo>
                  <a:cubicBezTo>
                    <a:pt x="893" y="21"/>
                    <a:pt x="896" y="33"/>
                    <a:pt x="897" y="47"/>
                  </a:cubicBezTo>
                  <a:lnTo>
                    <a:pt x="875" y="48"/>
                  </a:lnTo>
                  <a:cubicBezTo>
                    <a:pt x="875" y="40"/>
                    <a:pt x="873" y="35"/>
                    <a:pt x="870" y="31"/>
                  </a:cubicBezTo>
                  <a:cubicBezTo>
                    <a:pt x="867" y="28"/>
                    <a:pt x="862" y="26"/>
                    <a:pt x="856" y="26"/>
                  </a:cubicBezTo>
                  <a:cubicBezTo>
                    <a:pt x="850" y="26"/>
                    <a:pt x="845" y="28"/>
                    <a:pt x="842" y="31"/>
                  </a:cubicBezTo>
                  <a:cubicBezTo>
                    <a:pt x="839" y="34"/>
                    <a:pt x="838" y="37"/>
                    <a:pt x="838" y="41"/>
                  </a:cubicBezTo>
                  <a:cubicBezTo>
                    <a:pt x="838" y="45"/>
                    <a:pt x="839" y="48"/>
                    <a:pt x="842" y="50"/>
                  </a:cubicBezTo>
                  <a:cubicBezTo>
                    <a:pt x="844" y="54"/>
                    <a:pt x="851" y="57"/>
                    <a:pt x="861" y="61"/>
                  </a:cubicBezTo>
                  <a:cubicBezTo>
                    <a:pt x="871" y="64"/>
                    <a:pt x="879" y="68"/>
                    <a:pt x="884" y="72"/>
                  </a:cubicBezTo>
                  <a:cubicBezTo>
                    <a:pt x="889" y="76"/>
                    <a:pt x="893" y="81"/>
                    <a:pt x="896" y="87"/>
                  </a:cubicBezTo>
                  <a:cubicBezTo>
                    <a:pt x="899" y="94"/>
                    <a:pt x="900" y="102"/>
                    <a:pt x="900" y="112"/>
                  </a:cubicBezTo>
                  <a:cubicBezTo>
                    <a:pt x="900" y="121"/>
                    <a:pt x="898" y="129"/>
                    <a:pt x="895" y="137"/>
                  </a:cubicBezTo>
                  <a:cubicBezTo>
                    <a:pt x="892" y="144"/>
                    <a:pt x="887" y="150"/>
                    <a:pt x="881" y="154"/>
                  </a:cubicBezTo>
                  <a:cubicBezTo>
                    <a:pt x="874" y="158"/>
                    <a:pt x="867" y="159"/>
                    <a:pt x="858" y="159"/>
                  </a:cubicBezTo>
                  <a:cubicBezTo>
                    <a:pt x="844" y="159"/>
                    <a:pt x="834" y="155"/>
                    <a:pt x="827" y="146"/>
                  </a:cubicBezTo>
                  <a:cubicBezTo>
                    <a:pt x="820" y="137"/>
                    <a:pt x="815" y="124"/>
                    <a:pt x="814" y="107"/>
                  </a:cubicBezTo>
                  <a:close/>
                  <a:moveTo>
                    <a:pt x="959" y="157"/>
                  </a:moveTo>
                  <a:lnTo>
                    <a:pt x="959" y="3"/>
                  </a:lnTo>
                  <a:lnTo>
                    <a:pt x="1032" y="3"/>
                  </a:lnTo>
                  <a:lnTo>
                    <a:pt x="1032" y="29"/>
                  </a:lnTo>
                  <a:lnTo>
                    <a:pt x="980" y="29"/>
                  </a:lnTo>
                  <a:lnTo>
                    <a:pt x="980" y="65"/>
                  </a:lnTo>
                  <a:lnTo>
                    <a:pt x="1025" y="65"/>
                  </a:lnTo>
                  <a:lnTo>
                    <a:pt x="1025" y="91"/>
                  </a:lnTo>
                  <a:lnTo>
                    <a:pt x="980" y="91"/>
                  </a:lnTo>
                  <a:lnTo>
                    <a:pt x="980" y="157"/>
                  </a:lnTo>
                  <a:lnTo>
                    <a:pt x="959" y="157"/>
                  </a:lnTo>
                  <a:close/>
                  <a:moveTo>
                    <a:pt x="1049" y="157"/>
                  </a:moveTo>
                  <a:lnTo>
                    <a:pt x="1049" y="3"/>
                  </a:lnTo>
                  <a:lnTo>
                    <a:pt x="1070" y="3"/>
                  </a:lnTo>
                  <a:lnTo>
                    <a:pt x="1070" y="157"/>
                  </a:lnTo>
                  <a:lnTo>
                    <a:pt x="1049" y="157"/>
                  </a:lnTo>
                  <a:close/>
                  <a:moveTo>
                    <a:pt x="1139" y="100"/>
                  </a:moveTo>
                  <a:lnTo>
                    <a:pt x="1139" y="74"/>
                  </a:lnTo>
                  <a:lnTo>
                    <a:pt x="1185" y="74"/>
                  </a:lnTo>
                  <a:lnTo>
                    <a:pt x="1185" y="136"/>
                  </a:lnTo>
                  <a:cubicBezTo>
                    <a:pt x="1181" y="142"/>
                    <a:pt x="1174" y="147"/>
                    <a:pt x="1166" y="152"/>
                  </a:cubicBezTo>
                  <a:cubicBezTo>
                    <a:pt x="1157" y="157"/>
                    <a:pt x="1149" y="159"/>
                    <a:pt x="1140" y="159"/>
                  </a:cubicBezTo>
                  <a:cubicBezTo>
                    <a:pt x="1129" y="159"/>
                    <a:pt x="1119" y="156"/>
                    <a:pt x="1111" y="149"/>
                  </a:cubicBezTo>
                  <a:cubicBezTo>
                    <a:pt x="1103" y="143"/>
                    <a:pt x="1097" y="133"/>
                    <a:pt x="1093" y="120"/>
                  </a:cubicBezTo>
                  <a:cubicBezTo>
                    <a:pt x="1089" y="108"/>
                    <a:pt x="1087" y="94"/>
                    <a:pt x="1087" y="79"/>
                  </a:cubicBezTo>
                  <a:cubicBezTo>
                    <a:pt x="1087" y="63"/>
                    <a:pt x="1089" y="49"/>
                    <a:pt x="1093" y="36"/>
                  </a:cubicBezTo>
                  <a:cubicBezTo>
                    <a:pt x="1098" y="24"/>
                    <a:pt x="1105" y="14"/>
                    <a:pt x="1114" y="8"/>
                  </a:cubicBezTo>
                  <a:cubicBezTo>
                    <a:pt x="1121" y="3"/>
                    <a:pt x="1129" y="0"/>
                    <a:pt x="1139" y="0"/>
                  </a:cubicBezTo>
                  <a:cubicBezTo>
                    <a:pt x="1152" y="0"/>
                    <a:pt x="1162" y="4"/>
                    <a:pt x="1170" y="12"/>
                  </a:cubicBezTo>
                  <a:cubicBezTo>
                    <a:pt x="1177" y="20"/>
                    <a:pt x="1182" y="31"/>
                    <a:pt x="1184" y="45"/>
                  </a:cubicBezTo>
                  <a:lnTo>
                    <a:pt x="1163" y="51"/>
                  </a:lnTo>
                  <a:cubicBezTo>
                    <a:pt x="1161" y="44"/>
                    <a:pt x="1158" y="38"/>
                    <a:pt x="1154" y="33"/>
                  </a:cubicBezTo>
                  <a:cubicBezTo>
                    <a:pt x="1150" y="29"/>
                    <a:pt x="1145" y="27"/>
                    <a:pt x="1139" y="27"/>
                  </a:cubicBezTo>
                  <a:cubicBezTo>
                    <a:pt x="1130" y="27"/>
                    <a:pt x="1122" y="31"/>
                    <a:pt x="1117" y="40"/>
                  </a:cubicBezTo>
                  <a:cubicBezTo>
                    <a:pt x="1111" y="48"/>
                    <a:pt x="1109" y="61"/>
                    <a:pt x="1109" y="78"/>
                  </a:cubicBezTo>
                  <a:cubicBezTo>
                    <a:pt x="1109" y="96"/>
                    <a:pt x="1111" y="110"/>
                    <a:pt x="1117" y="119"/>
                  </a:cubicBezTo>
                  <a:cubicBezTo>
                    <a:pt x="1122" y="128"/>
                    <a:pt x="1130" y="133"/>
                    <a:pt x="1139" y="133"/>
                  </a:cubicBezTo>
                  <a:cubicBezTo>
                    <a:pt x="1143" y="133"/>
                    <a:pt x="1148" y="132"/>
                    <a:pt x="1152" y="129"/>
                  </a:cubicBezTo>
                  <a:cubicBezTo>
                    <a:pt x="1157" y="126"/>
                    <a:pt x="1161" y="123"/>
                    <a:pt x="1164" y="120"/>
                  </a:cubicBezTo>
                  <a:lnTo>
                    <a:pt x="1164" y="100"/>
                  </a:lnTo>
                  <a:lnTo>
                    <a:pt x="1139" y="100"/>
                  </a:lnTo>
                  <a:close/>
                  <a:moveTo>
                    <a:pt x="1205" y="3"/>
                  </a:moveTo>
                  <a:lnTo>
                    <a:pt x="1226" y="3"/>
                  </a:lnTo>
                  <a:lnTo>
                    <a:pt x="1226" y="86"/>
                  </a:lnTo>
                  <a:cubicBezTo>
                    <a:pt x="1226" y="99"/>
                    <a:pt x="1227" y="108"/>
                    <a:pt x="1227" y="112"/>
                  </a:cubicBezTo>
                  <a:cubicBezTo>
                    <a:pt x="1228" y="118"/>
                    <a:pt x="1230" y="123"/>
                    <a:pt x="1234" y="127"/>
                  </a:cubicBezTo>
                  <a:cubicBezTo>
                    <a:pt x="1237" y="131"/>
                    <a:pt x="1242" y="133"/>
                    <a:pt x="1248" y="133"/>
                  </a:cubicBezTo>
                  <a:cubicBezTo>
                    <a:pt x="1254" y="133"/>
                    <a:pt x="1258" y="131"/>
                    <a:pt x="1261" y="127"/>
                  </a:cubicBezTo>
                  <a:cubicBezTo>
                    <a:pt x="1264" y="124"/>
                    <a:pt x="1266" y="119"/>
                    <a:pt x="1267" y="114"/>
                  </a:cubicBezTo>
                  <a:cubicBezTo>
                    <a:pt x="1267" y="109"/>
                    <a:pt x="1268" y="100"/>
                    <a:pt x="1268" y="88"/>
                  </a:cubicBezTo>
                  <a:lnTo>
                    <a:pt x="1268" y="3"/>
                  </a:lnTo>
                  <a:lnTo>
                    <a:pt x="1289" y="3"/>
                  </a:lnTo>
                  <a:lnTo>
                    <a:pt x="1289" y="84"/>
                  </a:lnTo>
                  <a:cubicBezTo>
                    <a:pt x="1289" y="102"/>
                    <a:pt x="1289" y="115"/>
                    <a:pt x="1287" y="123"/>
                  </a:cubicBezTo>
                  <a:cubicBezTo>
                    <a:pt x="1286" y="131"/>
                    <a:pt x="1284" y="137"/>
                    <a:pt x="1281" y="142"/>
                  </a:cubicBezTo>
                  <a:cubicBezTo>
                    <a:pt x="1278" y="148"/>
                    <a:pt x="1274" y="152"/>
                    <a:pt x="1269" y="155"/>
                  </a:cubicBezTo>
                  <a:cubicBezTo>
                    <a:pt x="1263" y="158"/>
                    <a:pt x="1257" y="159"/>
                    <a:pt x="1248" y="159"/>
                  </a:cubicBezTo>
                  <a:cubicBezTo>
                    <a:pt x="1238" y="159"/>
                    <a:pt x="1231" y="158"/>
                    <a:pt x="1225" y="154"/>
                  </a:cubicBezTo>
                  <a:cubicBezTo>
                    <a:pt x="1220" y="151"/>
                    <a:pt x="1216" y="147"/>
                    <a:pt x="1213" y="141"/>
                  </a:cubicBezTo>
                  <a:cubicBezTo>
                    <a:pt x="1210" y="136"/>
                    <a:pt x="1208" y="130"/>
                    <a:pt x="1207" y="124"/>
                  </a:cubicBezTo>
                  <a:cubicBezTo>
                    <a:pt x="1206" y="115"/>
                    <a:pt x="1205" y="102"/>
                    <a:pt x="1205" y="85"/>
                  </a:cubicBezTo>
                  <a:lnTo>
                    <a:pt x="1205" y="3"/>
                  </a:lnTo>
                  <a:close/>
                  <a:moveTo>
                    <a:pt x="1312" y="157"/>
                  </a:moveTo>
                  <a:lnTo>
                    <a:pt x="1312" y="3"/>
                  </a:lnTo>
                  <a:lnTo>
                    <a:pt x="1390" y="3"/>
                  </a:lnTo>
                  <a:lnTo>
                    <a:pt x="1390" y="29"/>
                  </a:lnTo>
                  <a:lnTo>
                    <a:pt x="1333" y="29"/>
                  </a:lnTo>
                  <a:lnTo>
                    <a:pt x="1333" y="63"/>
                  </a:lnTo>
                  <a:lnTo>
                    <a:pt x="1386" y="63"/>
                  </a:lnTo>
                  <a:lnTo>
                    <a:pt x="1386" y="89"/>
                  </a:lnTo>
                  <a:lnTo>
                    <a:pt x="1333" y="89"/>
                  </a:lnTo>
                  <a:lnTo>
                    <a:pt x="1333" y="131"/>
                  </a:lnTo>
                  <a:lnTo>
                    <a:pt x="1392" y="131"/>
                  </a:lnTo>
                  <a:lnTo>
                    <a:pt x="1392" y="157"/>
                  </a:lnTo>
                  <a:lnTo>
                    <a:pt x="1312" y="157"/>
                  </a:lnTo>
                  <a:close/>
                  <a:moveTo>
                    <a:pt x="1409" y="157"/>
                  </a:moveTo>
                  <a:lnTo>
                    <a:pt x="1409" y="3"/>
                  </a:lnTo>
                  <a:lnTo>
                    <a:pt x="1431" y="3"/>
                  </a:lnTo>
                  <a:lnTo>
                    <a:pt x="1431" y="157"/>
                  </a:lnTo>
                  <a:lnTo>
                    <a:pt x="1409" y="157"/>
                  </a:lnTo>
                  <a:close/>
                  <a:moveTo>
                    <a:pt x="1451" y="157"/>
                  </a:moveTo>
                  <a:lnTo>
                    <a:pt x="1451" y="3"/>
                  </a:lnTo>
                  <a:lnTo>
                    <a:pt x="1496" y="3"/>
                  </a:lnTo>
                  <a:cubicBezTo>
                    <a:pt x="1507" y="3"/>
                    <a:pt x="1516" y="4"/>
                    <a:pt x="1521" y="7"/>
                  </a:cubicBezTo>
                  <a:cubicBezTo>
                    <a:pt x="1526" y="10"/>
                    <a:pt x="1530" y="15"/>
                    <a:pt x="1533" y="22"/>
                  </a:cubicBezTo>
                  <a:cubicBezTo>
                    <a:pt x="1536" y="29"/>
                    <a:pt x="1538" y="37"/>
                    <a:pt x="1538" y="46"/>
                  </a:cubicBezTo>
                  <a:cubicBezTo>
                    <a:pt x="1538" y="58"/>
                    <a:pt x="1535" y="67"/>
                    <a:pt x="1531" y="75"/>
                  </a:cubicBezTo>
                  <a:cubicBezTo>
                    <a:pt x="1526" y="82"/>
                    <a:pt x="1519" y="87"/>
                    <a:pt x="1510" y="89"/>
                  </a:cubicBezTo>
                  <a:cubicBezTo>
                    <a:pt x="1514" y="93"/>
                    <a:pt x="1518" y="97"/>
                    <a:pt x="1521" y="102"/>
                  </a:cubicBezTo>
                  <a:cubicBezTo>
                    <a:pt x="1524" y="106"/>
                    <a:pt x="1528" y="115"/>
                    <a:pt x="1533" y="127"/>
                  </a:cubicBezTo>
                  <a:lnTo>
                    <a:pt x="1546" y="157"/>
                  </a:lnTo>
                  <a:lnTo>
                    <a:pt x="1521" y="157"/>
                  </a:lnTo>
                  <a:lnTo>
                    <a:pt x="1505" y="123"/>
                  </a:lnTo>
                  <a:cubicBezTo>
                    <a:pt x="1500" y="111"/>
                    <a:pt x="1496" y="104"/>
                    <a:pt x="1494" y="101"/>
                  </a:cubicBezTo>
                  <a:cubicBezTo>
                    <a:pt x="1492" y="97"/>
                    <a:pt x="1490" y="95"/>
                    <a:pt x="1488" y="94"/>
                  </a:cubicBezTo>
                  <a:cubicBezTo>
                    <a:pt x="1485" y="93"/>
                    <a:pt x="1482" y="92"/>
                    <a:pt x="1477" y="92"/>
                  </a:cubicBezTo>
                  <a:lnTo>
                    <a:pt x="1473" y="92"/>
                  </a:lnTo>
                  <a:lnTo>
                    <a:pt x="1473" y="157"/>
                  </a:lnTo>
                  <a:lnTo>
                    <a:pt x="1451" y="157"/>
                  </a:lnTo>
                  <a:close/>
                  <a:moveTo>
                    <a:pt x="1473" y="68"/>
                  </a:moveTo>
                  <a:lnTo>
                    <a:pt x="1488" y="68"/>
                  </a:lnTo>
                  <a:cubicBezTo>
                    <a:pt x="1499" y="68"/>
                    <a:pt x="1505" y="67"/>
                    <a:pt x="1508" y="66"/>
                  </a:cubicBezTo>
                  <a:cubicBezTo>
                    <a:pt x="1510" y="65"/>
                    <a:pt x="1512" y="63"/>
                    <a:pt x="1513" y="60"/>
                  </a:cubicBezTo>
                  <a:cubicBezTo>
                    <a:pt x="1515" y="56"/>
                    <a:pt x="1516" y="53"/>
                    <a:pt x="1516" y="48"/>
                  </a:cubicBezTo>
                  <a:cubicBezTo>
                    <a:pt x="1516" y="43"/>
                    <a:pt x="1515" y="39"/>
                    <a:pt x="1513" y="35"/>
                  </a:cubicBezTo>
                  <a:cubicBezTo>
                    <a:pt x="1511" y="32"/>
                    <a:pt x="1508" y="30"/>
                    <a:pt x="1505" y="29"/>
                  </a:cubicBezTo>
                  <a:cubicBezTo>
                    <a:pt x="1503" y="29"/>
                    <a:pt x="1498" y="29"/>
                    <a:pt x="1489" y="29"/>
                  </a:cubicBezTo>
                  <a:lnTo>
                    <a:pt x="1473" y="29"/>
                  </a:lnTo>
                  <a:lnTo>
                    <a:pt x="1473" y="68"/>
                  </a:lnTo>
                  <a:close/>
                  <a:moveTo>
                    <a:pt x="1653" y="157"/>
                  </a:moveTo>
                  <a:lnTo>
                    <a:pt x="1630" y="157"/>
                  </a:lnTo>
                  <a:lnTo>
                    <a:pt x="1621" y="122"/>
                  </a:lnTo>
                  <a:lnTo>
                    <a:pt x="1578" y="122"/>
                  </a:lnTo>
                  <a:lnTo>
                    <a:pt x="1570" y="157"/>
                  </a:lnTo>
                  <a:lnTo>
                    <a:pt x="1547" y="157"/>
                  </a:lnTo>
                  <a:lnTo>
                    <a:pt x="1588" y="3"/>
                  </a:lnTo>
                  <a:lnTo>
                    <a:pt x="1611" y="3"/>
                  </a:lnTo>
                  <a:lnTo>
                    <a:pt x="1653" y="157"/>
                  </a:lnTo>
                  <a:close/>
                  <a:moveTo>
                    <a:pt x="1614" y="96"/>
                  </a:moveTo>
                  <a:lnTo>
                    <a:pt x="1599" y="39"/>
                  </a:lnTo>
                  <a:lnTo>
                    <a:pt x="1585" y="96"/>
                  </a:lnTo>
                  <a:lnTo>
                    <a:pt x="161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8" name="Freeform 23"/>
            <p:cNvSpPr>
              <a:spLocks noEditPoints="1"/>
            </p:cNvSpPr>
            <p:nvPr userDrawn="1"/>
          </p:nvSpPr>
          <p:spPr bwMode="auto">
            <a:xfrm>
              <a:off x="2227" y="3767"/>
              <a:ext cx="498" cy="40"/>
            </a:xfrm>
            <a:custGeom>
              <a:avLst/>
              <a:gdLst>
                <a:gd name="T0" fmla="*/ 28 w 2062"/>
                <a:gd name="T1" fmla="*/ 161 h 163"/>
                <a:gd name="T2" fmla="*/ 82 w 2062"/>
                <a:gd name="T3" fmla="*/ 3 h 163"/>
                <a:gd name="T4" fmla="*/ 164 w 2062"/>
                <a:gd name="T5" fmla="*/ 161 h 163"/>
                <a:gd name="T6" fmla="*/ 55 w 2062"/>
                <a:gd name="T7" fmla="*/ 161 h 163"/>
                <a:gd name="T8" fmla="*/ 243 w 2062"/>
                <a:gd name="T9" fmla="*/ 137 h 163"/>
                <a:gd name="T10" fmla="*/ 257 w 2062"/>
                <a:gd name="T11" fmla="*/ 99 h 163"/>
                <a:gd name="T12" fmla="*/ 197 w 2062"/>
                <a:gd name="T13" fmla="*/ 22 h 163"/>
                <a:gd name="T14" fmla="*/ 294 w 2062"/>
                <a:gd name="T15" fmla="*/ 48 h 163"/>
                <a:gd name="T16" fmla="*/ 222 w 2062"/>
                <a:gd name="T17" fmla="*/ 32 h 163"/>
                <a:gd name="T18" fmla="*/ 277 w 2062"/>
                <a:gd name="T19" fmla="*/ 74 h 163"/>
                <a:gd name="T20" fmla="*/ 273 w 2062"/>
                <a:gd name="T21" fmla="*/ 158 h 163"/>
                <a:gd name="T22" fmla="*/ 353 w 2062"/>
                <a:gd name="T23" fmla="*/ 161 h 163"/>
                <a:gd name="T24" fmla="*/ 421 w 2062"/>
                <a:gd name="T25" fmla="*/ 3 h 163"/>
                <a:gd name="T26" fmla="*/ 353 w 2062"/>
                <a:gd name="T27" fmla="*/ 161 h 163"/>
                <a:gd name="T28" fmla="*/ 466 w 2062"/>
                <a:gd name="T29" fmla="*/ 161 h 163"/>
                <a:gd name="T30" fmla="*/ 483 w 2062"/>
                <a:gd name="T31" fmla="*/ 30 h 163"/>
                <a:gd name="T32" fmla="*/ 552 w 2062"/>
                <a:gd name="T33" fmla="*/ 30 h 163"/>
                <a:gd name="T34" fmla="*/ 638 w 2062"/>
                <a:gd name="T35" fmla="*/ 3 h 163"/>
                <a:gd name="T36" fmla="*/ 666 w 2062"/>
                <a:gd name="T37" fmla="*/ 136 h 163"/>
                <a:gd name="T38" fmla="*/ 692 w 2062"/>
                <a:gd name="T39" fmla="*/ 3 h 163"/>
                <a:gd name="T40" fmla="*/ 709 w 2062"/>
                <a:gd name="T41" fmla="*/ 146 h 163"/>
                <a:gd name="T42" fmla="*/ 621 w 2062"/>
                <a:gd name="T43" fmla="*/ 145 h 163"/>
                <a:gd name="T44" fmla="*/ 780 w 2062"/>
                <a:gd name="T45" fmla="*/ 161 h 163"/>
                <a:gd name="T46" fmla="*/ 849 w 2062"/>
                <a:gd name="T47" fmla="*/ 3 h 163"/>
                <a:gd name="T48" fmla="*/ 780 w 2062"/>
                <a:gd name="T49" fmla="*/ 161 h 163"/>
                <a:gd name="T50" fmla="*/ 894 w 2062"/>
                <a:gd name="T51" fmla="*/ 6 h 163"/>
                <a:gd name="T52" fmla="*/ 973 w 2062"/>
                <a:gd name="T53" fmla="*/ 142 h 163"/>
                <a:gd name="T54" fmla="*/ 886 w 2062"/>
                <a:gd name="T55" fmla="*/ 82 h 163"/>
                <a:gd name="T56" fmla="*/ 963 w 2062"/>
                <a:gd name="T57" fmla="*/ 81 h 163"/>
                <a:gd name="T58" fmla="*/ 886 w 2062"/>
                <a:gd name="T59" fmla="*/ 82 h 163"/>
                <a:gd name="T60" fmla="*/ 1150 w 2062"/>
                <a:gd name="T61" fmla="*/ 109 h 163"/>
                <a:gd name="T62" fmla="*/ 1148 w 2062"/>
                <a:gd name="T63" fmla="*/ 161 h 163"/>
                <a:gd name="T64" fmla="*/ 1329 w 2062"/>
                <a:gd name="T65" fmla="*/ 161 h 163"/>
                <a:gd name="T66" fmla="*/ 1221 w 2062"/>
                <a:gd name="T67" fmla="*/ 161 h 163"/>
                <a:gd name="T68" fmla="*/ 1329 w 2062"/>
                <a:gd name="T69" fmla="*/ 161 h 163"/>
                <a:gd name="T70" fmla="*/ 1278 w 2062"/>
                <a:gd name="T71" fmla="*/ 98 h 163"/>
                <a:gd name="T72" fmla="*/ 1402 w 2062"/>
                <a:gd name="T73" fmla="*/ 163 h 163"/>
                <a:gd name="T74" fmla="*/ 1404 w 2062"/>
                <a:gd name="T75" fmla="*/ 0 h 163"/>
                <a:gd name="T76" fmla="*/ 1421 w 2062"/>
                <a:gd name="T77" fmla="*/ 34 h 163"/>
                <a:gd name="T78" fmla="*/ 1377 w 2062"/>
                <a:gd name="T79" fmla="*/ 123 h 163"/>
                <a:gd name="T80" fmla="*/ 1482 w 2062"/>
                <a:gd name="T81" fmla="*/ 161 h 163"/>
                <a:gd name="T82" fmla="*/ 1482 w 2062"/>
                <a:gd name="T83" fmla="*/ 161 h 163"/>
                <a:gd name="T84" fmla="*/ 1568 w 2062"/>
                <a:gd name="T85" fmla="*/ 6 h 163"/>
                <a:gd name="T86" fmla="*/ 1646 w 2062"/>
                <a:gd name="T87" fmla="*/ 142 h 163"/>
                <a:gd name="T88" fmla="*/ 1560 w 2062"/>
                <a:gd name="T89" fmla="*/ 82 h 163"/>
                <a:gd name="T90" fmla="*/ 1636 w 2062"/>
                <a:gd name="T91" fmla="*/ 81 h 163"/>
                <a:gd name="T92" fmla="*/ 1560 w 2062"/>
                <a:gd name="T93" fmla="*/ 82 h 163"/>
                <a:gd name="T94" fmla="*/ 1770 w 2062"/>
                <a:gd name="T95" fmla="*/ 109 h 163"/>
                <a:gd name="T96" fmla="*/ 1768 w 2062"/>
                <a:gd name="T97" fmla="*/ 161 h 163"/>
                <a:gd name="T98" fmla="*/ 1949 w 2062"/>
                <a:gd name="T99" fmla="*/ 161 h 163"/>
                <a:gd name="T100" fmla="*/ 1841 w 2062"/>
                <a:gd name="T101" fmla="*/ 161 h 163"/>
                <a:gd name="T102" fmla="*/ 1949 w 2062"/>
                <a:gd name="T103" fmla="*/ 161 h 163"/>
                <a:gd name="T104" fmla="*/ 1898 w 2062"/>
                <a:gd name="T105" fmla="*/ 98 h 163"/>
                <a:gd name="T106" fmla="*/ 1993 w 2062"/>
                <a:gd name="T107" fmla="*/ 13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2" h="163">
                  <a:moveTo>
                    <a:pt x="0" y="161"/>
                  </a:moveTo>
                  <a:lnTo>
                    <a:pt x="0" y="3"/>
                  </a:lnTo>
                  <a:lnTo>
                    <a:pt x="28" y="3"/>
                  </a:lnTo>
                  <a:lnTo>
                    <a:pt x="28" y="161"/>
                  </a:lnTo>
                  <a:lnTo>
                    <a:pt x="0" y="161"/>
                  </a:lnTo>
                  <a:close/>
                  <a:moveTo>
                    <a:pt x="55" y="161"/>
                  </a:moveTo>
                  <a:lnTo>
                    <a:pt x="55" y="3"/>
                  </a:lnTo>
                  <a:lnTo>
                    <a:pt x="82" y="3"/>
                  </a:lnTo>
                  <a:lnTo>
                    <a:pt x="138" y="109"/>
                  </a:lnTo>
                  <a:lnTo>
                    <a:pt x="138" y="3"/>
                  </a:lnTo>
                  <a:lnTo>
                    <a:pt x="164" y="3"/>
                  </a:lnTo>
                  <a:lnTo>
                    <a:pt x="164" y="161"/>
                  </a:lnTo>
                  <a:lnTo>
                    <a:pt x="136" y="161"/>
                  </a:lnTo>
                  <a:lnTo>
                    <a:pt x="80" y="57"/>
                  </a:lnTo>
                  <a:lnTo>
                    <a:pt x="80" y="161"/>
                  </a:lnTo>
                  <a:lnTo>
                    <a:pt x="55" y="161"/>
                  </a:lnTo>
                  <a:close/>
                  <a:moveTo>
                    <a:pt x="186" y="109"/>
                  </a:moveTo>
                  <a:lnTo>
                    <a:pt x="213" y="106"/>
                  </a:lnTo>
                  <a:cubicBezTo>
                    <a:pt x="215" y="117"/>
                    <a:pt x="218" y="124"/>
                    <a:pt x="223" y="129"/>
                  </a:cubicBezTo>
                  <a:cubicBezTo>
                    <a:pt x="228" y="134"/>
                    <a:pt x="235" y="137"/>
                    <a:pt x="243" y="137"/>
                  </a:cubicBezTo>
                  <a:cubicBezTo>
                    <a:pt x="252" y="137"/>
                    <a:pt x="259" y="134"/>
                    <a:pt x="263" y="130"/>
                  </a:cubicBezTo>
                  <a:cubicBezTo>
                    <a:pt x="268" y="126"/>
                    <a:pt x="270" y="121"/>
                    <a:pt x="270" y="115"/>
                  </a:cubicBezTo>
                  <a:cubicBezTo>
                    <a:pt x="270" y="111"/>
                    <a:pt x="269" y="108"/>
                    <a:pt x="267" y="105"/>
                  </a:cubicBezTo>
                  <a:cubicBezTo>
                    <a:pt x="265" y="103"/>
                    <a:pt x="262" y="100"/>
                    <a:pt x="257" y="99"/>
                  </a:cubicBezTo>
                  <a:cubicBezTo>
                    <a:pt x="254" y="97"/>
                    <a:pt x="247" y="95"/>
                    <a:pt x="235" y="92"/>
                  </a:cubicBezTo>
                  <a:cubicBezTo>
                    <a:pt x="220" y="87"/>
                    <a:pt x="210" y="82"/>
                    <a:pt x="204" y="76"/>
                  </a:cubicBezTo>
                  <a:cubicBezTo>
                    <a:pt x="196" y="67"/>
                    <a:pt x="191" y="57"/>
                    <a:pt x="191" y="44"/>
                  </a:cubicBezTo>
                  <a:cubicBezTo>
                    <a:pt x="191" y="36"/>
                    <a:pt x="193" y="29"/>
                    <a:pt x="197" y="22"/>
                  </a:cubicBezTo>
                  <a:cubicBezTo>
                    <a:pt x="201" y="15"/>
                    <a:pt x="207" y="9"/>
                    <a:pt x="214" y="6"/>
                  </a:cubicBezTo>
                  <a:cubicBezTo>
                    <a:pt x="222" y="2"/>
                    <a:pt x="231" y="0"/>
                    <a:pt x="241" y="0"/>
                  </a:cubicBezTo>
                  <a:cubicBezTo>
                    <a:pt x="259" y="0"/>
                    <a:pt x="272" y="4"/>
                    <a:pt x="280" y="13"/>
                  </a:cubicBezTo>
                  <a:cubicBezTo>
                    <a:pt x="289" y="22"/>
                    <a:pt x="294" y="34"/>
                    <a:pt x="294" y="48"/>
                  </a:cubicBezTo>
                  <a:lnTo>
                    <a:pt x="266" y="49"/>
                  </a:lnTo>
                  <a:cubicBezTo>
                    <a:pt x="265" y="41"/>
                    <a:pt x="262" y="35"/>
                    <a:pt x="259" y="32"/>
                  </a:cubicBezTo>
                  <a:cubicBezTo>
                    <a:pt x="255" y="28"/>
                    <a:pt x="249" y="26"/>
                    <a:pt x="241" y="26"/>
                  </a:cubicBezTo>
                  <a:cubicBezTo>
                    <a:pt x="233" y="26"/>
                    <a:pt x="227" y="28"/>
                    <a:pt x="222" y="32"/>
                  </a:cubicBezTo>
                  <a:cubicBezTo>
                    <a:pt x="219" y="35"/>
                    <a:pt x="218" y="38"/>
                    <a:pt x="218" y="42"/>
                  </a:cubicBezTo>
                  <a:cubicBezTo>
                    <a:pt x="218" y="46"/>
                    <a:pt x="219" y="49"/>
                    <a:pt x="222" y="52"/>
                  </a:cubicBezTo>
                  <a:cubicBezTo>
                    <a:pt x="226" y="55"/>
                    <a:pt x="234" y="59"/>
                    <a:pt x="248" y="62"/>
                  </a:cubicBezTo>
                  <a:cubicBezTo>
                    <a:pt x="261" y="66"/>
                    <a:pt x="271" y="70"/>
                    <a:pt x="277" y="74"/>
                  </a:cubicBezTo>
                  <a:cubicBezTo>
                    <a:pt x="284" y="77"/>
                    <a:pt x="289" y="83"/>
                    <a:pt x="293" y="90"/>
                  </a:cubicBezTo>
                  <a:cubicBezTo>
                    <a:pt x="296" y="96"/>
                    <a:pt x="298" y="105"/>
                    <a:pt x="298" y="115"/>
                  </a:cubicBezTo>
                  <a:cubicBezTo>
                    <a:pt x="298" y="124"/>
                    <a:pt x="296" y="132"/>
                    <a:pt x="292" y="140"/>
                  </a:cubicBezTo>
                  <a:cubicBezTo>
                    <a:pt x="287" y="148"/>
                    <a:pt x="281" y="154"/>
                    <a:pt x="273" y="158"/>
                  </a:cubicBezTo>
                  <a:cubicBezTo>
                    <a:pt x="265" y="161"/>
                    <a:pt x="255" y="163"/>
                    <a:pt x="243" y="163"/>
                  </a:cubicBezTo>
                  <a:cubicBezTo>
                    <a:pt x="226" y="163"/>
                    <a:pt x="212" y="159"/>
                    <a:pt x="203" y="150"/>
                  </a:cubicBezTo>
                  <a:cubicBezTo>
                    <a:pt x="194" y="140"/>
                    <a:pt x="188" y="127"/>
                    <a:pt x="186" y="109"/>
                  </a:cubicBezTo>
                  <a:close/>
                  <a:moveTo>
                    <a:pt x="353" y="161"/>
                  </a:moveTo>
                  <a:lnTo>
                    <a:pt x="353" y="30"/>
                  </a:lnTo>
                  <a:lnTo>
                    <a:pt x="312" y="30"/>
                  </a:lnTo>
                  <a:lnTo>
                    <a:pt x="312" y="3"/>
                  </a:lnTo>
                  <a:lnTo>
                    <a:pt x="421" y="3"/>
                  </a:lnTo>
                  <a:lnTo>
                    <a:pt x="421" y="30"/>
                  </a:lnTo>
                  <a:lnTo>
                    <a:pt x="381" y="30"/>
                  </a:lnTo>
                  <a:lnTo>
                    <a:pt x="381" y="161"/>
                  </a:lnTo>
                  <a:lnTo>
                    <a:pt x="353" y="161"/>
                  </a:lnTo>
                  <a:close/>
                  <a:moveTo>
                    <a:pt x="438" y="161"/>
                  </a:moveTo>
                  <a:lnTo>
                    <a:pt x="438" y="3"/>
                  </a:lnTo>
                  <a:lnTo>
                    <a:pt x="466" y="3"/>
                  </a:lnTo>
                  <a:lnTo>
                    <a:pt x="466" y="161"/>
                  </a:lnTo>
                  <a:lnTo>
                    <a:pt x="438" y="161"/>
                  </a:lnTo>
                  <a:close/>
                  <a:moveTo>
                    <a:pt x="524" y="161"/>
                  </a:moveTo>
                  <a:lnTo>
                    <a:pt x="524" y="30"/>
                  </a:lnTo>
                  <a:lnTo>
                    <a:pt x="483" y="30"/>
                  </a:lnTo>
                  <a:lnTo>
                    <a:pt x="483" y="3"/>
                  </a:lnTo>
                  <a:lnTo>
                    <a:pt x="592" y="3"/>
                  </a:lnTo>
                  <a:lnTo>
                    <a:pt x="592" y="30"/>
                  </a:lnTo>
                  <a:lnTo>
                    <a:pt x="552" y="30"/>
                  </a:lnTo>
                  <a:lnTo>
                    <a:pt x="552" y="161"/>
                  </a:lnTo>
                  <a:lnTo>
                    <a:pt x="524" y="161"/>
                  </a:lnTo>
                  <a:close/>
                  <a:moveTo>
                    <a:pt x="610" y="3"/>
                  </a:moveTo>
                  <a:lnTo>
                    <a:pt x="638" y="3"/>
                  </a:lnTo>
                  <a:lnTo>
                    <a:pt x="638" y="88"/>
                  </a:lnTo>
                  <a:cubicBezTo>
                    <a:pt x="638" y="102"/>
                    <a:pt x="639" y="111"/>
                    <a:pt x="639" y="115"/>
                  </a:cubicBezTo>
                  <a:cubicBezTo>
                    <a:pt x="640" y="121"/>
                    <a:pt x="643" y="126"/>
                    <a:pt x="648" y="130"/>
                  </a:cubicBezTo>
                  <a:cubicBezTo>
                    <a:pt x="652" y="134"/>
                    <a:pt x="658" y="136"/>
                    <a:pt x="666" y="136"/>
                  </a:cubicBezTo>
                  <a:cubicBezTo>
                    <a:pt x="674" y="136"/>
                    <a:pt x="680" y="134"/>
                    <a:pt x="683" y="131"/>
                  </a:cubicBezTo>
                  <a:cubicBezTo>
                    <a:pt x="687" y="127"/>
                    <a:pt x="690" y="122"/>
                    <a:pt x="691" y="117"/>
                  </a:cubicBezTo>
                  <a:cubicBezTo>
                    <a:pt x="691" y="112"/>
                    <a:pt x="692" y="103"/>
                    <a:pt x="692" y="90"/>
                  </a:cubicBezTo>
                  <a:lnTo>
                    <a:pt x="692" y="3"/>
                  </a:lnTo>
                  <a:lnTo>
                    <a:pt x="720" y="3"/>
                  </a:lnTo>
                  <a:lnTo>
                    <a:pt x="720" y="86"/>
                  </a:lnTo>
                  <a:cubicBezTo>
                    <a:pt x="720" y="105"/>
                    <a:pt x="719" y="118"/>
                    <a:pt x="718" y="126"/>
                  </a:cubicBezTo>
                  <a:cubicBezTo>
                    <a:pt x="716" y="134"/>
                    <a:pt x="713" y="140"/>
                    <a:pt x="709" y="146"/>
                  </a:cubicBezTo>
                  <a:cubicBezTo>
                    <a:pt x="705" y="151"/>
                    <a:pt x="700" y="155"/>
                    <a:pt x="693" y="159"/>
                  </a:cubicBezTo>
                  <a:cubicBezTo>
                    <a:pt x="686" y="162"/>
                    <a:pt x="678" y="163"/>
                    <a:pt x="667" y="163"/>
                  </a:cubicBezTo>
                  <a:cubicBezTo>
                    <a:pt x="654" y="163"/>
                    <a:pt x="644" y="162"/>
                    <a:pt x="637" y="158"/>
                  </a:cubicBezTo>
                  <a:cubicBezTo>
                    <a:pt x="630" y="155"/>
                    <a:pt x="625" y="150"/>
                    <a:pt x="621" y="145"/>
                  </a:cubicBezTo>
                  <a:cubicBezTo>
                    <a:pt x="617" y="139"/>
                    <a:pt x="614" y="133"/>
                    <a:pt x="613" y="127"/>
                  </a:cubicBezTo>
                  <a:cubicBezTo>
                    <a:pt x="611" y="118"/>
                    <a:pt x="610" y="105"/>
                    <a:pt x="610" y="87"/>
                  </a:cubicBezTo>
                  <a:lnTo>
                    <a:pt x="610" y="3"/>
                  </a:lnTo>
                  <a:close/>
                  <a:moveTo>
                    <a:pt x="780" y="161"/>
                  </a:moveTo>
                  <a:lnTo>
                    <a:pt x="780" y="30"/>
                  </a:lnTo>
                  <a:lnTo>
                    <a:pt x="739" y="30"/>
                  </a:lnTo>
                  <a:lnTo>
                    <a:pt x="739" y="3"/>
                  </a:lnTo>
                  <a:lnTo>
                    <a:pt x="849" y="3"/>
                  </a:lnTo>
                  <a:lnTo>
                    <a:pt x="849" y="30"/>
                  </a:lnTo>
                  <a:lnTo>
                    <a:pt x="808" y="30"/>
                  </a:lnTo>
                  <a:lnTo>
                    <a:pt x="808" y="161"/>
                  </a:lnTo>
                  <a:lnTo>
                    <a:pt x="780" y="161"/>
                  </a:lnTo>
                  <a:close/>
                  <a:moveTo>
                    <a:pt x="858" y="83"/>
                  </a:moveTo>
                  <a:cubicBezTo>
                    <a:pt x="858" y="67"/>
                    <a:pt x="860" y="53"/>
                    <a:pt x="864" y="42"/>
                  </a:cubicBezTo>
                  <a:cubicBezTo>
                    <a:pt x="867" y="34"/>
                    <a:pt x="871" y="27"/>
                    <a:pt x="877" y="21"/>
                  </a:cubicBezTo>
                  <a:cubicBezTo>
                    <a:pt x="882" y="14"/>
                    <a:pt x="888" y="9"/>
                    <a:pt x="894" y="6"/>
                  </a:cubicBezTo>
                  <a:cubicBezTo>
                    <a:pt x="903" y="2"/>
                    <a:pt x="913" y="0"/>
                    <a:pt x="924" y="0"/>
                  </a:cubicBezTo>
                  <a:cubicBezTo>
                    <a:pt x="945" y="0"/>
                    <a:pt x="961" y="7"/>
                    <a:pt x="973" y="22"/>
                  </a:cubicBezTo>
                  <a:cubicBezTo>
                    <a:pt x="985" y="36"/>
                    <a:pt x="991" y="56"/>
                    <a:pt x="991" y="82"/>
                  </a:cubicBezTo>
                  <a:cubicBezTo>
                    <a:pt x="991" y="107"/>
                    <a:pt x="985" y="127"/>
                    <a:pt x="973" y="142"/>
                  </a:cubicBezTo>
                  <a:cubicBezTo>
                    <a:pt x="961" y="156"/>
                    <a:pt x="945" y="163"/>
                    <a:pt x="925" y="163"/>
                  </a:cubicBezTo>
                  <a:cubicBezTo>
                    <a:pt x="904" y="163"/>
                    <a:pt x="888" y="156"/>
                    <a:pt x="876" y="142"/>
                  </a:cubicBezTo>
                  <a:cubicBezTo>
                    <a:pt x="864" y="128"/>
                    <a:pt x="858" y="108"/>
                    <a:pt x="858" y="83"/>
                  </a:cubicBezTo>
                  <a:close/>
                  <a:moveTo>
                    <a:pt x="886" y="82"/>
                  </a:moveTo>
                  <a:cubicBezTo>
                    <a:pt x="886" y="99"/>
                    <a:pt x="890" y="113"/>
                    <a:pt x="897" y="122"/>
                  </a:cubicBezTo>
                  <a:cubicBezTo>
                    <a:pt x="904" y="131"/>
                    <a:pt x="913" y="136"/>
                    <a:pt x="925" y="136"/>
                  </a:cubicBezTo>
                  <a:cubicBezTo>
                    <a:pt x="936" y="136"/>
                    <a:pt x="945" y="132"/>
                    <a:pt x="952" y="122"/>
                  </a:cubicBezTo>
                  <a:cubicBezTo>
                    <a:pt x="959" y="113"/>
                    <a:pt x="963" y="99"/>
                    <a:pt x="963" y="81"/>
                  </a:cubicBezTo>
                  <a:cubicBezTo>
                    <a:pt x="963" y="63"/>
                    <a:pt x="959" y="50"/>
                    <a:pt x="952" y="41"/>
                  </a:cubicBezTo>
                  <a:cubicBezTo>
                    <a:pt x="945" y="32"/>
                    <a:pt x="936" y="27"/>
                    <a:pt x="925" y="27"/>
                  </a:cubicBezTo>
                  <a:cubicBezTo>
                    <a:pt x="913" y="27"/>
                    <a:pt x="904" y="32"/>
                    <a:pt x="897" y="41"/>
                  </a:cubicBezTo>
                  <a:cubicBezTo>
                    <a:pt x="890" y="50"/>
                    <a:pt x="886" y="63"/>
                    <a:pt x="886" y="82"/>
                  </a:cubicBezTo>
                  <a:close/>
                  <a:moveTo>
                    <a:pt x="1066" y="161"/>
                  </a:moveTo>
                  <a:lnTo>
                    <a:pt x="1066" y="3"/>
                  </a:lnTo>
                  <a:lnTo>
                    <a:pt x="1093" y="3"/>
                  </a:lnTo>
                  <a:lnTo>
                    <a:pt x="1150" y="109"/>
                  </a:lnTo>
                  <a:lnTo>
                    <a:pt x="1150" y="3"/>
                  </a:lnTo>
                  <a:lnTo>
                    <a:pt x="1176" y="3"/>
                  </a:lnTo>
                  <a:lnTo>
                    <a:pt x="1176" y="161"/>
                  </a:lnTo>
                  <a:lnTo>
                    <a:pt x="1148" y="161"/>
                  </a:lnTo>
                  <a:lnTo>
                    <a:pt x="1092" y="57"/>
                  </a:lnTo>
                  <a:lnTo>
                    <a:pt x="1092" y="161"/>
                  </a:lnTo>
                  <a:lnTo>
                    <a:pt x="1066" y="161"/>
                  </a:lnTo>
                  <a:close/>
                  <a:moveTo>
                    <a:pt x="1329" y="161"/>
                  </a:moveTo>
                  <a:lnTo>
                    <a:pt x="1299" y="161"/>
                  </a:lnTo>
                  <a:lnTo>
                    <a:pt x="1287" y="125"/>
                  </a:lnTo>
                  <a:lnTo>
                    <a:pt x="1232" y="125"/>
                  </a:lnTo>
                  <a:lnTo>
                    <a:pt x="1221" y="161"/>
                  </a:lnTo>
                  <a:lnTo>
                    <a:pt x="1191" y="161"/>
                  </a:lnTo>
                  <a:lnTo>
                    <a:pt x="1245" y="3"/>
                  </a:lnTo>
                  <a:lnTo>
                    <a:pt x="1274" y="3"/>
                  </a:lnTo>
                  <a:lnTo>
                    <a:pt x="1329" y="161"/>
                  </a:lnTo>
                  <a:close/>
                  <a:moveTo>
                    <a:pt x="1278" y="98"/>
                  </a:moveTo>
                  <a:lnTo>
                    <a:pt x="1259" y="40"/>
                  </a:lnTo>
                  <a:lnTo>
                    <a:pt x="1241" y="98"/>
                  </a:lnTo>
                  <a:lnTo>
                    <a:pt x="1278" y="98"/>
                  </a:lnTo>
                  <a:close/>
                  <a:moveTo>
                    <a:pt x="1432" y="102"/>
                  </a:moveTo>
                  <a:lnTo>
                    <a:pt x="1459" y="112"/>
                  </a:lnTo>
                  <a:cubicBezTo>
                    <a:pt x="1455" y="129"/>
                    <a:pt x="1448" y="142"/>
                    <a:pt x="1439" y="151"/>
                  </a:cubicBezTo>
                  <a:cubicBezTo>
                    <a:pt x="1429" y="159"/>
                    <a:pt x="1417" y="163"/>
                    <a:pt x="1402" y="163"/>
                  </a:cubicBezTo>
                  <a:cubicBezTo>
                    <a:pt x="1384" y="163"/>
                    <a:pt x="1369" y="156"/>
                    <a:pt x="1357" y="142"/>
                  </a:cubicBezTo>
                  <a:cubicBezTo>
                    <a:pt x="1345" y="127"/>
                    <a:pt x="1339" y="108"/>
                    <a:pt x="1339" y="83"/>
                  </a:cubicBezTo>
                  <a:cubicBezTo>
                    <a:pt x="1339" y="57"/>
                    <a:pt x="1345" y="36"/>
                    <a:pt x="1357" y="22"/>
                  </a:cubicBezTo>
                  <a:cubicBezTo>
                    <a:pt x="1369" y="7"/>
                    <a:pt x="1384" y="0"/>
                    <a:pt x="1404" y="0"/>
                  </a:cubicBezTo>
                  <a:cubicBezTo>
                    <a:pt x="1421" y="0"/>
                    <a:pt x="1434" y="6"/>
                    <a:pt x="1445" y="17"/>
                  </a:cubicBezTo>
                  <a:cubicBezTo>
                    <a:pt x="1451" y="24"/>
                    <a:pt x="1456" y="34"/>
                    <a:pt x="1459" y="46"/>
                  </a:cubicBezTo>
                  <a:lnTo>
                    <a:pt x="1431" y="54"/>
                  </a:lnTo>
                  <a:cubicBezTo>
                    <a:pt x="1430" y="46"/>
                    <a:pt x="1426" y="39"/>
                    <a:pt x="1421" y="34"/>
                  </a:cubicBezTo>
                  <a:cubicBezTo>
                    <a:pt x="1416" y="30"/>
                    <a:pt x="1410" y="27"/>
                    <a:pt x="1402" y="27"/>
                  </a:cubicBezTo>
                  <a:cubicBezTo>
                    <a:pt x="1392" y="27"/>
                    <a:pt x="1384" y="32"/>
                    <a:pt x="1377" y="40"/>
                  </a:cubicBezTo>
                  <a:cubicBezTo>
                    <a:pt x="1371" y="48"/>
                    <a:pt x="1368" y="62"/>
                    <a:pt x="1368" y="81"/>
                  </a:cubicBezTo>
                  <a:cubicBezTo>
                    <a:pt x="1368" y="101"/>
                    <a:pt x="1371" y="115"/>
                    <a:pt x="1377" y="123"/>
                  </a:cubicBezTo>
                  <a:cubicBezTo>
                    <a:pt x="1384" y="132"/>
                    <a:pt x="1392" y="136"/>
                    <a:pt x="1402" y="136"/>
                  </a:cubicBezTo>
                  <a:cubicBezTo>
                    <a:pt x="1409" y="136"/>
                    <a:pt x="1416" y="133"/>
                    <a:pt x="1421" y="128"/>
                  </a:cubicBezTo>
                  <a:cubicBezTo>
                    <a:pt x="1426" y="122"/>
                    <a:pt x="1430" y="114"/>
                    <a:pt x="1432" y="102"/>
                  </a:cubicBezTo>
                  <a:close/>
                  <a:moveTo>
                    <a:pt x="1482" y="161"/>
                  </a:moveTo>
                  <a:lnTo>
                    <a:pt x="1482" y="3"/>
                  </a:lnTo>
                  <a:lnTo>
                    <a:pt x="1510" y="3"/>
                  </a:lnTo>
                  <a:lnTo>
                    <a:pt x="1510" y="161"/>
                  </a:lnTo>
                  <a:lnTo>
                    <a:pt x="1482" y="161"/>
                  </a:lnTo>
                  <a:close/>
                  <a:moveTo>
                    <a:pt x="1531" y="83"/>
                  </a:moveTo>
                  <a:cubicBezTo>
                    <a:pt x="1531" y="67"/>
                    <a:pt x="1533" y="53"/>
                    <a:pt x="1537" y="42"/>
                  </a:cubicBezTo>
                  <a:cubicBezTo>
                    <a:pt x="1540" y="34"/>
                    <a:pt x="1545" y="27"/>
                    <a:pt x="1550" y="21"/>
                  </a:cubicBezTo>
                  <a:cubicBezTo>
                    <a:pt x="1555" y="14"/>
                    <a:pt x="1561" y="9"/>
                    <a:pt x="1568" y="6"/>
                  </a:cubicBezTo>
                  <a:cubicBezTo>
                    <a:pt x="1576" y="2"/>
                    <a:pt x="1586" y="0"/>
                    <a:pt x="1598" y="0"/>
                  </a:cubicBezTo>
                  <a:cubicBezTo>
                    <a:pt x="1618" y="0"/>
                    <a:pt x="1634" y="7"/>
                    <a:pt x="1646" y="22"/>
                  </a:cubicBezTo>
                  <a:cubicBezTo>
                    <a:pt x="1659" y="36"/>
                    <a:pt x="1665" y="56"/>
                    <a:pt x="1665" y="82"/>
                  </a:cubicBezTo>
                  <a:cubicBezTo>
                    <a:pt x="1665" y="107"/>
                    <a:pt x="1659" y="127"/>
                    <a:pt x="1646" y="142"/>
                  </a:cubicBezTo>
                  <a:cubicBezTo>
                    <a:pt x="1634" y="156"/>
                    <a:pt x="1618" y="163"/>
                    <a:pt x="1598" y="163"/>
                  </a:cubicBezTo>
                  <a:cubicBezTo>
                    <a:pt x="1577" y="163"/>
                    <a:pt x="1561" y="156"/>
                    <a:pt x="1549" y="142"/>
                  </a:cubicBezTo>
                  <a:cubicBezTo>
                    <a:pt x="1537" y="128"/>
                    <a:pt x="1531" y="108"/>
                    <a:pt x="1531" y="83"/>
                  </a:cubicBezTo>
                  <a:close/>
                  <a:moveTo>
                    <a:pt x="1560" y="82"/>
                  </a:moveTo>
                  <a:cubicBezTo>
                    <a:pt x="1560" y="99"/>
                    <a:pt x="1563" y="113"/>
                    <a:pt x="1570" y="122"/>
                  </a:cubicBezTo>
                  <a:cubicBezTo>
                    <a:pt x="1578" y="131"/>
                    <a:pt x="1587" y="136"/>
                    <a:pt x="1598" y="136"/>
                  </a:cubicBezTo>
                  <a:cubicBezTo>
                    <a:pt x="1609" y="136"/>
                    <a:pt x="1618" y="132"/>
                    <a:pt x="1625" y="122"/>
                  </a:cubicBezTo>
                  <a:cubicBezTo>
                    <a:pt x="1632" y="113"/>
                    <a:pt x="1636" y="99"/>
                    <a:pt x="1636" y="81"/>
                  </a:cubicBezTo>
                  <a:cubicBezTo>
                    <a:pt x="1636" y="63"/>
                    <a:pt x="1632" y="50"/>
                    <a:pt x="1626" y="41"/>
                  </a:cubicBezTo>
                  <a:cubicBezTo>
                    <a:pt x="1619" y="32"/>
                    <a:pt x="1609" y="27"/>
                    <a:pt x="1598" y="27"/>
                  </a:cubicBezTo>
                  <a:cubicBezTo>
                    <a:pt x="1586" y="27"/>
                    <a:pt x="1577" y="32"/>
                    <a:pt x="1570" y="41"/>
                  </a:cubicBezTo>
                  <a:cubicBezTo>
                    <a:pt x="1563" y="50"/>
                    <a:pt x="1560" y="63"/>
                    <a:pt x="1560" y="82"/>
                  </a:cubicBezTo>
                  <a:close/>
                  <a:moveTo>
                    <a:pt x="1686" y="161"/>
                  </a:moveTo>
                  <a:lnTo>
                    <a:pt x="1686" y="3"/>
                  </a:lnTo>
                  <a:lnTo>
                    <a:pt x="1713" y="3"/>
                  </a:lnTo>
                  <a:lnTo>
                    <a:pt x="1770" y="109"/>
                  </a:lnTo>
                  <a:lnTo>
                    <a:pt x="1770" y="3"/>
                  </a:lnTo>
                  <a:lnTo>
                    <a:pt x="1796" y="3"/>
                  </a:lnTo>
                  <a:lnTo>
                    <a:pt x="1796" y="161"/>
                  </a:lnTo>
                  <a:lnTo>
                    <a:pt x="1768" y="161"/>
                  </a:lnTo>
                  <a:lnTo>
                    <a:pt x="1712" y="57"/>
                  </a:lnTo>
                  <a:lnTo>
                    <a:pt x="1712" y="161"/>
                  </a:lnTo>
                  <a:lnTo>
                    <a:pt x="1686" y="161"/>
                  </a:lnTo>
                  <a:close/>
                  <a:moveTo>
                    <a:pt x="1949" y="161"/>
                  </a:moveTo>
                  <a:lnTo>
                    <a:pt x="1919" y="161"/>
                  </a:lnTo>
                  <a:lnTo>
                    <a:pt x="1907" y="125"/>
                  </a:lnTo>
                  <a:lnTo>
                    <a:pt x="1852" y="125"/>
                  </a:lnTo>
                  <a:lnTo>
                    <a:pt x="1841" y="161"/>
                  </a:lnTo>
                  <a:lnTo>
                    <a:pt x="1811" y="161"/>
                  </a:lnTo>
                  <a:lnTo>
                    <a:pt x="1865" y="3"/>
                  </a:lnTo>
                  <a:lnTo>
                    <a:pt x="1894" y="3"/>
                  </a:lnTo>
                  <a:lnTo>
                    <a:pt x="1949" y="161"/>
                  </a:lnTo>
                  <a:close/>
                  <a:moveTo>
                    <a:pt x="1898" y="98"/>
                  </a:moveTo>
                  <a:lnTo>
                    <a:pt x="1879" y="40"/>
                  </a:lnTo>
                  <a:lnTo>
                    <a:pt x="1861" y="98"/>
                  </a:lnTo>
                  <a:lnTo>
                    <a:pt x="1898" y="98"/>
                  </a:lnTo>
                  <a:close/>
                  <a:moveTo>
                    <a:pt x="1965" y="161"/>
                  </a:moveTo>
                  <a:lnTo>
                    <a:pt x="1965" y="4"/>
                  </a:lnTo>
                  <a:lnTo>
                    <a:pt x="1993" y="4"/>
                  </a:lnTo>
                  <a:lnTo>
                    <a:pt x="1993" y="134"/>
                  </a:lnTo>
                  <a:lnTo>
                    <a:pt x="2062" y="134"/>
                  </a:lnTo>
                  <a:lnTo>
                    <a:pt x="2062" y="161"/>
                  </a:lnTo>
                  <a:lnTo>
                    <a:pt x="1965" y="1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99" name="Line 24"/>
            <p:cNvSpPr>
              <a:spLocks noChangeShapeType="1"/>
            </p:cNvSpPr>
            <p:nvPr userDrawn="1"/>
          </p:nvSpPr>
          <p:spPr bwMode="auto">
            <a:xfrm>
              <a:off x="2745" y="3767"/>
              <a:ext cx="0" cy="80"/>
            </a:xfrm>
            <a:prstGeom prst="line">
              <a:avLst/>
            </a:pr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0" name="Freeform 25"/>
            <p:cNvSpPr>
              <a:spLocks noEditPoints="1"/>
            </p:cNvSpPr>
            <p:nvPr userDrawn="1"/>
          </p:nvSpPr>
          <p:spPr bwMode="auto">
            <a:xfrm>
              <a:off x="2617" y="3604"/>
              <a:ext cx="212" cy="124"/>
            </a:xfrm>
            <a:custGeom>
              <a:avLst/>
              <a:gdLst>
                <a:gd name="T0" fmla="*/ 0 w 877"/>
                <a:gd name="T1" fmla="*/ 514 h 514"/>
                <a:gd name="T2" fmla="*/ 85 w 877"/>
                <a:gd name="T3" fmla="*/ 514 h 514"/>
                <a:gd name="T4" fmla="*/ 85 w 877"/>
                <a:gd name="T5" fmla="*/ 0 h 514"/>
                <a:gd name="T6" fmla="*/ 0 w 877"/>
                <a:gd name="T7" fmla="*/ 0 h 514"/>
                <a:gd name="T8" fmla="*/ 0 w 877"/>
                <a:gd name="T9" fmla="*/ 514 h 514"/>
                <a:gd name="T10" fmla="*/ 286 w 877"/>
                <a:gd name="T11" fmla="*/ 514 h 514"/>
                <a:gd name="T12" fmla="*/ 286 w 877"/>
                <a:gd name="T13" fmla="*/ 288 h 514"/>
                <a:gd name="T14" fmla="*/ 477 w 877"/>
                <a:gd name="T15" fmla="*/ 288 h 514"/>
                <a:gd name="T16" fmla="*/ 477 w 877"/>
                <a:gd name="T17" fmla="*/ 224 h 514"/>
                <a:gd name="T18" fmla="*/ 286 w 877"/>
                <a:gd name="T19" fmla="*/ 224 h 514"/>
                <a:gd name="T20" fmla="*/ 286 w 877"/>
                <a:gd name="T21" fmla="*/ 65 h 514"/>
                <a:gd name="T22" fmla="*/ 492 w 877"/>
                <a:gd name="T23" fmla="*/ 65 h 514"/>
                <a:gd name="T24" fmla="*/ 492 w 877"/>
                <a:gd name="T25" fmla="*/ 0 h 514"/>
                <a:gd name="T26" fmla="*/ 201 w 877"/>
                <a:gd name="T27" fmla="*/ 0 h 514"/>
                <a:gd name="T28" fmla="*/ 201 w 877"/>
                <a:gd name="T29" fmla="*/ 514 h 514"/>
                <a:gd name="T30" fmla="*/ 286 w 877"/>
                <a:gd name="T31" fmla="*/ 514 h 514"/>
                <a:gd name="T32" fmla="*/ 671 w 877"/>
                <a:gd name="T33" fmla="*/ 514 h 514"/>
                <a:gd name="T34" fmla="*/ 671 w 877"/>
                <a:gd name="T35" fmla="*/ 288 h 514"/>
                <a:gd name="T36" fmla="*/ 863 w 877"/>
                <a:gd name="T37" fmla="*/ 288 h 514"/>
                <a:gd name="T38" fmla="*/ 863 w 877"/>
                <a:gd name="T39" fmla="*/ 224 h 514"/>
                <a:gd name="T40" fmla="*/ 671 w 877"/>
                <a:gd name="T41" fmla="*/ 224 h 514"/>
                <a:gd name="T42" fmla="*/ 671 w 877"/>
                <a:gd name="T43" fmla="*/ 65 h 514"/>
                <a:gd name="T44" fmla="*/ 877 w 877"/>
                <a:gd name="T45" fmla="*/ 65 h 514"/>
                <a:gd name="T46" fmla="*/ 877 w 877"/>
                <a:gd name="T47" fmla="*/ 0 h 514"/>
                <a:gd name="T48" fmla="*/ 587 w 877"/>
                <a:gd name="T49" fmla="*/ 0 h 514"/>
                <a:gd name="T50" fmla="*/ 587 w 877"/>
                <a:gd name="T51" fmla="*/ 514 h 514"/>
                <a:gd name="T52" fmla="*/ 671 w 877"/>
                <a:gd name="T53" fmla="*/ 514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77" h="514">
                  <a:moveTo>
                    <a:pt x="0" y="514"/>
                  </a:moveTo>
                  <a:lnTo>
                    <a:pt x="85" y="514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514"/>
                  </a:lnTo>
                  <a:close/>
                  <a:moveTo>
                    <a:pt x="286" y="514"/>
                  </a:moveTo>
                  <a:lnTo>
                    <a:pt x="286" y="288"/>
                  </a:lnTo>
                  <a:lnTo>
                    <a:pt x="477" y="288"/>
                  </a:lnTo>
                  <a:lnTo>
                    <a:pt x="477" y="224"/>
                  </a:lnTo>
                  <a:lnTo>
                    <a:pt x="286" y="224"/>
                  </a:lnTo>
                  <a:lnTo>
                    <a:pt x="286" y="65"/>
                  </a:lnTo>
                  <a:lnTo>
                    <a:pt x="492" y="65"/>
                  </a:lnTo>
                  <a:lnTo>
                    <a:pt x="492" y="0"/>
                  </a:lnTo>
                  <a:lnTo>
                    <a:pt x="201" y="0"/>
                  </a:lnTo>
                  <a:lnTo>
                    <a:pt x="201" y="514"/>
                  </a:lnTo>
                  <a:lnTo>
                    <a:pt x="286" y="514"/>
                  </a:lnTo>
                  <a:close/>
                  <a:moveTo>
                    <a:pt x="671" y="514"/>
                  </a:moveTo>
                  <a:lnTo>
                    <a:pt x="671" y="288"/>
                  </a:lnTo>
                  <a:lnTo>
                    <a:pt x="863" y="288"/>
                  </a:lnTo>
                  <a:lnTo>
                    <a:pt x="863" y="224"/>
                  </a:lnTo>
                  <a:lnTo>
                    <a:pt x="671" y="224"/>
                  </a:lnTo>
                  <a:lnTo>
                    <a:pt x="671" y="65"/>
                  </a:lnTo>
                  <a:lnTo>
                    <a:pt x="877" y="65"/>
                  </a:lnTo>
                  <a:lnTo>
                    <a:pt x="877" y="0"/>
                  </a:lnTo>
                  <a:lnTo>
                    <a:pt x="587" y="0"/>
                  </a:lnTo>
                  <a:lnTo>
                    <a:pt x="587" y="514"/>
                  </a:lnTo>
                  <a:lnTo>
                    <a:pt x="671" y="5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1" name="Freeform 26"/>
            <p:cNvSpPr>
              <a:spLocks noEditPoints="1"/>
            </p:cNvSpPr>
            <p:nvPr userDrawn="1"/>
          </p:nvSpPr>
          <p:spPr bwMode="auto">
            <a:xfrm>
              <a:off x="4803" y="3602"/>
              <a:ext cx="276" cy="117"/>
            </a:xfrm>
            <a:custGeom>
              <a:avLst/>
              <a:gdLst>
                <a:gd name="T0" fmla="*/ 575 w 1142"/>
                <a:gd name="T1" fmla="*/ 483 h 483"/>
                <a:gd name="T2" fmla="*/ 388 w 1142"/>
                <a:gd name="T3" fmla="*/ 317 h 483"/>
                <a:gd name="T4" fmla="*/ 388 w 1142"/>
                <a:gd name="T5" fmla="*/ 3 h 483"/>
                <a:gd name="T6" fmla="*/ 529 w 1142"/>
                <a:gd name="T7" fmla="*/ 3 h 483"/>
                <a:gd name="T8" fmla="*/ 529 w 1142"/>
                <a:gd name="T9" fmla="*/ 330 h 483"/>
                <a:gd name="T10" fmla="*/ 611 w 1142"/>
                <a:gd name="T11" fmla="*/ 404 h 483"/>
                <a:gd name="T12" fmla="*/ 693 w 1142"/>
                <a:gd name="T13" fmla="*/ 330 h 483"/>
                <a:gd name="T14" fmla="*/ 693 w 1142"/>
                <a:gd name="T15" fmla="*/ 3 h 483"/>
                <a:gd name="T16" fmla="*/ 759 w 1142"/>
                <a:gd name="T17" fmla="*/ 3 h 483"/>
                <a:gd name="T18" fmla="*/ 759 w 1142"/>
                <a:gd name="T19" fmla="*/ 317 h 483"/>
                <a:gd name="T20" fmla="*/ 575 w 1142"/>
                <a:gd name="T21" fmla="*/ 483 h 483"/>
                <a:gd name="T22" fmla="*/ 179 w 1142"/>
                <a:gd name="T23" fmla="*/ 294 h 483"/>
                <a:gd name="T24" fmla="*/ 179 w 1142"/>
                <a:gd name="T25" fmla="*/ 294 h 483"/>
                <a:gd name="T26" fmla="*/ 92 w 1142"/>
                <a:gd name="T27" fmla="*/ 268 h 483"/>
                <a:gd name="T28" fmla="*/ 0 w 1142"/>
                <a:gd name="T29" fmla="*/ 138 h 483"/>
                <a:gd name="T30" fmla="*/ 138 w 1142"/>
                <a:gd name="T31" fmla="*/ 0 h 483"/>
                <a:gd name="T32" fmla="*/ 309 w 1142"/>
                <a:gd name="T33" fmla="*/ 0 h 483"/>
                <a:gd name="T34" fmla="*/ 309 w 1142"/>
                <a:gd name="T35" fmla="*/ 61 h 483"/>
                <a:gd name="T36" fmla="*/ 189 w 1142"/>
                <a:gd name="T37" fmla="*/ 61 h 483"/>
                <a:gd name="T38" fmla="*/ 146 w 1142"/>
                <a:gd name="T39" fmla="*/ 105 h 483"/>
                <a:gd name="T40" fmla="*/ 174 w 1142"/>
                <a:gd name="T41" fmla="*/ 143 h 483"/>
                <a:gd name="T42" fmla="*/ 258 w 1142"/>
                <a:gd name="T43" fmla="*/ 171 h 483"/>
                <a:gd name="T44" fmla="*/ 345 w 1142"/>
                <a:gd name="T45" fmla="*/ 314 h 483"/>
                <a:gd name="T46" fmla="*/ 194 w 1142"/>
                <a:gd name="T47" fmla="*/ 468 h 483"/>
                <a:gd name="T48" fmla="*/ 13 w 1142"/>
                <a:gd name="T49" fmla="*/ 468 h 483"/>
                <a:gd name="T50" fmla="*/ 13 w 1142"/>
                <a:gd name="T51" fmla="*/ 399 h 483"/>
                <a:gd name="T52" fmla="*/ 169 w 1142"/>
                <a:gd name="T53" fmla="*/ 399 h 483"/>
                <a:gd name="T54" fmla="*/ 217 w 1142"/>
                <a:gd name="T55" fmla="*/ 345 h 483"/>
                <a:gd name="T56" fmla="*/ 179 w 1142"/>
                <a:gd name="T57" fmla="*/ 294 h 483"/>
                <a:gd name="T58" fmla="*/ 976 w 1142"/>
                <a:gd name="T59" fmla="*/ 294 h 483"/>
                <a:gd name="T60" fmla="*/ 976 w 1142"/>
                <a:gd name="T61" fmla="*/ 294 h 483"/>
                <a:gd name="T62" fmla="*/ 889 w 1142"/>
                <a:gd name="T63" fmla="*/ 268 h 483"/>
                <a:gd name="T64" fmla="*/ 795 w 1142"/>
                <a:gd name="T65" fmla="*/ 138 h 483"/>
                <a:gd name="T66" fmla="*/ 933 w 1142"/>
                <a:gd name="T67" fmla="*/ 0 h 483"/>
                <a:gd name="T68" fmla="*/ 1104 w 1142"/>
                <a:gd name="T69" fmla="*/ 0 h 483"/>
                <a:gd name="T70" fmla="*/ 1104 w 1142"/>
                <a:gd name="T71" fmla="*/ 61 h 483"/>
                <a:gd name="T72" fmla="*/ 984 w 1142"/>
                <a:gd name="T73" fmla="*/ 61 h 483"/>
                <a:gd name="T74" fmla="*/ 940 w 1142"/>
                <a:gd name="T75" fmla="*/ 105 h 483"/>
                <a:gd name="T76" fmla="*/ 968 w 1142"/>
                <a:gd name="T77" fmla="*/ 143 h 483"/>
                <a:gd name="T78" fmla="*/ 1053 w 1142"/>
                <a:gd name="T79" fmla="*/ 171 h 483"/>
                <a:gd name="T80" fmla="*/ 1142 w 1142"/>
                <a:gd name="T81" fmla="*/ 314 h 483"/>
                <a:gd name="T82" fmla="*/ 989 w 1142"/>
                <a:gd name="T83" fmla="*/ 468 h 483"/>
                <a:gd name="T84" fmla="*/ 808 w 1142"/>
                <a:gd name="T85" fmla="*/ 468 h 483"/>
                <a:gd name="T86" fmla="*/ 808 w 1142"/>
                <a:gd name="T87" fmla="*/ 399 h 483"/>
                <a:gd name="T88" fmla="*/ 963 w 1142"/>
                <a:gd name="T89" fmla="*/ 399 h 483"/>
                <a:gd name="T90" fmla="*/ 1012 w 1142"/>
                <a:gd name="T91" fmla="*/ 345 h 483"/>
                <a:gd name="T92" fmla="*/ 976 w 1142"/>
                <a:gd name="T93" fmla="*/ 294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42" h="483">
                  <a:moveTo>
                    <a:pt x="575" y="483"/>
                  </a:moveTo>
                  <a:cubicBezTo>
                    <a:pt x="470" y="483"/>
                    <a:pt x="388" y="409"/>
                    <a:pt x="388" y="317"/>
                  </a:cubicBezTo>
                  <a:lnTo>
                    <a:pt x="388" y="3"/>
                  </a:lnTo>
                  <a:lnTo>
                    <a:pt x="529" y="3"/>
                  </a:lnTo>
                  <a:lnTo>
                    <a:pt x="529" y="330"/>
                  </a:lnTo>
                  <a:cubicBezTo>
                    <a:pt x="529" y="371"/>
                    <a:pt x="565" y="404"/>
                    <a:pt x="611" y="404"/>
                  </a:cubicBezTo>
                  <a:cubicBezTo>
                    <a:pt x="654" y="404"/>
                    <a:pt x="693" y="371"/>
                    <a:pt x="693" y="330"/>
                  </a:cubicBezTo>
                  <a:lnTo>
                    <a:pt x="693" y="3"/>
                  </a:lnTo>
                  <a:lnTo>
                    <a:pt x="759" y="3"/>
                  </a:lnTo>
                  <a:lnTo>
                    <a:pt x="759" y="317"/>
                  </a:lnTo>
                  <a:cubicBezTo>
                    <a:pt x="759" y="409"/>
                    <a:pt x="677" y="483"/>
                    <a:pt x="575" y="483"/>
                  </a:cubicBezTo>
                  <a:close/>
                  <a:moveTo>
                    <a:pt x="179" y="294"/>
                  </a:moveTo>
                  <a:lnTo>
                    <a:pt x="179" y="294"/>
                  </a:lnTo>
                  <a:lnTo>
                    <a:pt x="92" y="268"/>
                  </a:lnTo>
                  <a:cubicBezTo>
                    <a:pt x="38" y="250"/>
                    <a:pt x="0" y="197"/>
                    <a:pt x="0" y="138"/>
                  </a:cubicBezTo>
                  <a:cubicBezTo>
                    <a:pt x="0" y="61"/>
                    <a:pt x="61" y="0"/>
                    <a:pt x="138" y="0"/>
                  </a:cubicBezTo>
                  <a:lnTo>
                    <a:pt x="309" y="0"/>
                  </a:lnTo>
                  <a:lnTo>
                    <a:pt x="309" y="61"/>
                  </a:lnTo>
                  <a:lnTo>
                    <a:pt x="189" y="61"/>
                  </a:lnTo>
                  <a:cubicBezTo>
                    <a:pt x="166" y="61"/>
                    <a:pt x="146" y="79"/>
                    <a:pt x="146" y="105"/>
                  </a:cubicBezTo>
                  <a:cubicBezTo>
                    <a:pt x="146" y="120"/>
                    <a:pt x="156" y="138"/>
                    <a:pt x="174" y="143"/>
                  </a:cubicBezTo>
                  <a:lnTo>
                    <a:pt x="258" y="171"/>
                  </a:lnTo>
                  <a:cubicBezTo>
                    <a:pt x="314" y="189"/>
                    <a:pt x="345" y="248"/>
                    <a:pt x="345" y="314"/>
                  </a:cubicBezTo>
                  <a:cubicBezTo>
                    <a:pt x="345" y="399"/>
                    <a:pt x="279" y="468"/>
                    <a:pt x="194" y="468"/>
                  </a:cubicBezTo>
                  <a:lnTo>
                    <a:pt x="13" y="468"/>
                  </a:lnTo>
                  <a:lnTo>
                    <a:pt x="13" y="399"/>
                  </a:lnTo>
                  <a:lnTo>
                    <a:pt x="169" y="399"/>
                  </a:lnTo>
                  <a:cubicBezTo>
                    <a:pt x="192" y="399"/>
                    <a:pt x="217" y="376"/>
                    <a:pt x="217" y="345"/>
                  </a:cubicBezTo>
                  <a:cubicBezTo>
                    <a:pt x="217" y="322"/>
                    <a:pt x="202" y="301"/>
                    <a:pt x="179" y="294"/>
                  </a:cubicBezTo>
                  <a:close/>
                  <a:moveTo>
                    <a:pt x="976" y="294"/>
                  </a:moveTo>
                  <a:lnTo>
                    <a:pt x="976" y="294"/>
                  </a:lnTo>
                  <a:lnTo>
                    <a:pt x="889" y="268"/>
                  </a:lnTo>
                  <a:cubicBezTo>
                    <a:pt x="833" y="250"/>
                    <a:pt x="795" y="197"/>
                    <a:pt x="795" y="138"/>
                  </a:cubicBezTo>
                  <a:cubicBezTo>
                    <a:pt x="795" y="61"/>
                    <a:pt x="856" y="0"/>
                    <a:pt x="933" y="0"/>
                  </a:cubicBezTo>
                  <a:lnTo>
                    <a:pt x="1104" y="0"/>
                  </a:lnTo>
                  <a:lnTo>
                    <a:pt x="1104" y="61"/>
                  </a:lnTo>
                  <a:lnTo>
                    <a:pt x="984" y="61"/>
                  </a:lnTo>
                  <a:cubicBezTo>
                    <a:pt x="961" y="61"/>
                    <a:pt x="940" y="79"/>
                    <a:pt x="940" y="105"/>
                  </a:cubicBezTo>
                  <a:cubicBezTo>
                    <a:pt x="940" y="120"/>
                    <a:pt x="951" y="138"/>
                    <a:pt x="968" y="143"/>
                  </a:cubicBezTo>
                  <a:lnTo>
                    <a:pt x="1053" y="171"/>
                  </a:lnTo>
                  <a:cubicBezTo>
                    <a:pt x="1112" y="189"/>
                    <a:pt x="1142" y="248"/>
                    <a:pt x="1142" y="314"/>
                  </a:cubicBezTo>
                  <a:cubicBezTo>
                    <a:pt x="1142" y="399"/>
                    <a:pt x="1073" y="468"/>
                    <a:pt x="989" y="468"/>
                  </a:cubicBezTo>
                  <a:lnTo>
                    <a:pt x="808" y="468"/>
                  </a:lnTo>
                  <a:lnTo>
                    <a:pt x="808" y="399"/>
                  </a:lnTo>
                  <a:lnTo>
                    <a:pt x="963" y="399"/>
                  </a:lnTo>
                  <a:cubicBezTo>
                    <a:pt x="986" y="399"/>
                    <a:pt x="1012" y="376"/>
                    <a:pt x="1012" y="345"/>
                  </a:cubicBezTo>
                  <a:cubicBezTo>
                    <a:pt x="1012" y="322"/>
                    <a:pt x="999" y="301"/>
                    <a:pt x="976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2" name="Rectangle 27"/>
            <p:cNvSpPr>
              <a:spLocks noChangeArrowheads="1"/>
            </p:cNvSpPr>
            <p:nvPr userDrawn="1"/>
          </p:nvSpPr>
          <p:spPr bwMode="auto">
            <a:xfrm>
              <a:off x="5228" y="3484"/>
              <a:ext cx="107" cy="10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3" name="Freeform 28"/>
            <p:cNvSpPr>
              <a:spLocks/>
            </p:cNvSpPr>
            <p:nvPr userDrawn="1"/>
          </p:nvSpPr>
          <p:spPr bwMode="auto">
            <a:xfrm>
              <a:off x="5113" y="3600"/>
              <a:ext cx="205" cy="124"/>
            </a:xfrm>
            <a:custGeom>
              <a:avLst/>
              <a:gdLst>
                <a:gd name="T0" fmla="*/ 0 w 850"/>
                <a:gd name="T1" fmla="*/ 0 h 510"/>
                <a:gd name="T2" fmla="*/ 0 w 850"/>
                <a:gd name="T3" fmla="*/ 444 h 510"/>
                <a:gd name="T4" fmla="*/ 850 w 850"/>
                <a:gd name="T5" fmla="*/ 488 h 510"/>
                <a:gd name="T6" fmla="*/ 411 w 850"/>
                <a:gd name="T7" fmla="*/ 42 h 510"/>
                <a:gd name="T8" fmla="*/ 0 w 850"/>
                <a:gd name="T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0" h="510">
                  <a:moveTo>
                    <a:pt x="0" y="0"/>
                  </a:moveTo>
                  <a:lnTo>
                    <a:pt x="0" y="444"/>
                  </a:lnTo>
                  <a:cubicBezTo>
                    <a:pt x="0" y="444"/>
                    <a:pt x="488" y="510"/>
                    <a:pt x="850" y="488"/>
                  </a:cubicBezTo>
                  <a:lnTo>
                    <a:pt x="411" y="42"/>
                  </a:lnTo>
                  <a:cubicBezTo>
                    <a:pt x="411" y="42"/>
                    <a:pt x="133" y="26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4" name="Freeform 29"/>
            <p:cNvSpPr>
              <a:spLocks/>
            </p:cNvSpPr>
            <p:nvPr userDrawn="1"/>
          </p:nvSpPr>
          <p:spPr bwMode="auto">
            <a:xfrm>
              <a:off x="5219" y="3725"/>
              <a:ext cx="116" cy="99"/>
            </a:xfrm>
            <a:custGeom>
              <a:avLst/>
              <a:gdLst>
                <a:gd name="T0" fmla="*/ 0 w 480"/>
                <a:gd name="T1" fmla="*/ 0 h 409"/>
                <a:gd name="T2" fmla="*/ 35 w 480"/>
                <a:gd name="T3" fmla="*/ 409 h 409"/>
                <a:gd name="T4" fmla="*/ 480 w 480"/>
                <a:gd name="T5" fmla="*/ 409 h 409"/>
                <a:gd name="T6" fmla="*/ 441 w 480"/>
                <a:gd name="T7" fmla="*/ 8 h 409"/>
                <a:gd name="T8" fmla="*/ 0 w 480"/>
                <a:gd name="T9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409">
                  <a:moveTo>
                    <a:pt x="0" y="0"/>
                  </a:moveTo>
                  <a:cubicBezTo>
                    <a:pt x="0" y="0"/>
                    <a:pt x="15" y="287"/>
                    <a:pt x="35" y="409"/>
                  </a:cubicBezTo>
                  <a:lnTo>
                    <a:pt x="480" y="409"/>
                  </a:lnTo>
                  <a:cubicBezTo>
                    <a:pt x="480" y="409"/>
                    <a:pt x="453" y="197"/>
                    <a:pt x="441" y="8"/>
                  </a:cubicBezTo>
                  <a:cubicBezTo>
                    <a:pt x="441" y="8"/>
                    <a:pt x="105" y="8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5" name="Freeform 30"/>
            <p:cNvSpPr>
              <a:spLocks/>
            </p:cNvSpPr>
            <p:nvPr userDrawn="1"/>
          </p:nvSpPr>
          <p:spPr bwMode="auto">
            <a:xfrm>
              <a:off x="5327" y="3717"/>
              <a:ext cx="8" cy="49"/>
            </a:xfrm>
            <a:custGeom>
              <a:avLst/>
              <a:gdLst>
                <a:gd name="T0" fmla="*/ 23 w 36"/>
                <a:gd name="T1" fmla="*/ 23 h 205"/>
                <a:gd name="T2" fmla="*/ 36 w 36"/>
                <a:gd name="T3" fmla="*/ 205 h 205"/>
                <a:gd name="T4" fmla="*/ 36 w 36"/>
                <a:gd name="T5" fmla="*/ 0 h 205"/>
                <a:gd name="T6" fmla="*/ 0 w 36"/>
                <a:gd name="T7" fmla="*/ 0 h 205"/>
                <a:gd name="T8" fmla="*/ 23 w 36"/>
                <a:gd name="T9" fmla="*/ 2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205">
                  <a:moveTo>
                    <a:pt x="23" y="23"/>
                  </a:moveTo>
                  <a:cubicBezTo>
                    <a:pt x="23" y="23"/>
                    <a:pt x="28" y="108"/>
                    <a:pt x="36" y="205"/>
                  </a:cubicBezTo>
                  <a:lnTo>
                    <a:pt x="36" y="0"/>
                  </a:lnTo>
                  <a:lnTo>
                    <a:pt x="0" y="0"/>
                  </a:lnTo>
                  <a:lnTo>
                    <a:pt x="23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6" name="Freeform 31"/>
            <p:cNvSpPr>
              <a:spLocks/>
            </p:cNvSpPr>
            <p:nvPr userDrawn="1"/>
          </p:nvSpPr>
          <p:spPr bwMode="auto">
            <a:xfrm>
              <a:off x="5169" y="3601"/>
              <a:ext cx="281" cy="108"/>
            </a:xfrm>
            <a:custGeom>
              <a:avLst/>
              <a:gdLst>
                <a:gd name="T0" fmla="*/ 0 w 1163"/>
                <a:gd name="T1" fmla="*/ 0 h 446"/>
                <a:gd name="T2" fmla="*/ 191 w 1163"/>
                <a:gd name="T3" fmla="*/ 14 h 446"/>
                <a:gd name="T4" fmla="*/ 620 w 1163"/>
                <a:gd name="T5" fmla="*/ 446 h 446"/>
                <a:gd name="T6" fmla="*/ 1163 w 1163"/>
                <a:gd name="T7" fmla="*/ 446 h 446"/>
                <a:gd name="T8" fmla="*/ 1163 w 1163"/>
                <a:gd name="T9" fmla="*/ 0 h 446"/>
                <a:gd name="T10" fmla="*/ 0 w 1163"/>
                <a:gd name="T11" fmla="*/ 0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3" h="446">
                  <a:moveTo>
                    <a:pt x="0" y="0"/>
                  </a:moveTo>
                  <a:cubicBezTo>
                    <a:pt x="14" y="2"/>
                    <a:pt x="105" y="11"/>
                    <a:pt x="191" y="14"/>
                  </a:cubicBezTo>
                  <a:lnTo>
                    <a:pt x="620" y="446"/>
                  </a:lnTo>
                  <a:lnTo>
                    <a:pt x="1163" y="446"/>
                  </a:lnTo>
                  <a:lnTo>
                    <a:pt x="116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7" name="Freeform 32"/>
            <p:cNvSpPr>
              <a:spLocks/>
            </p:cNvSpPr>
            <p:nvPr userDrawn="1"/>
          </p:nvSpPr>
          <p:spPr bwMode="auto">
            <a:xfrm>
              <a:off x="3421" y="3475"/>
              <a:ext cx="329" cy="351"/>
            </a:xfrm>
            <a:custGeom>
              <a:avLst/>
              <a:gdLst>
                <a:gd name="T0" fmla="*/ 102 w 1361"/>
                <a:gd name="T1" fmla="*/ 629 h 1453"/>
                <a:gd name="T2" fmla="*/ 131 w 1361"/>
                <a:gd name="T3" fmla="*/ 328 h 1453"/>
                <a:gd name="T4" fmla="*/ 111 w 1361"/>
                <a:gd name="T5" fmla="*/ 229 h 1453"/>
                <a:gd name="T6" fmla="*/ 186 w 1361"/>
                <a:gd name="T7" fmla="*/ 0 h 1453"/>
                <a:gd name="T8" fmla="*/ 219 w 1361"/>
                <a:gd name="T9" fmla="*/ 140 h 1453"/>
                <a:gd name="T10" fmla="*/ 273 w 1361"/>
                <a:gd name="T11" fmla="*/ 286 h 1453"/>
                <a:gd name="T12" fmla="*/ 302 w 1361"/>
                <a:gd name="T13" fmla="*/ 328 h 1453"/>
                <a:gd name="T14" fmla="*/ 409 w 1361"/>
                <a:gd name="T15" fmla="*/ 629 h 1453"/>
                <a:gd name="T16" fmla="*/ 400 w 1361"/>
                <a:gd name="T17" fmla="*/ 390 h 1453"/>
                <a:gd name="T18" fmla="*/ 369 w 1361"/>
                <a:gd name="T19" fmla="*/ 359 h 1453"/>
                <a:gd name="T20" fmla="*/ 961 w 1361"/>
                <a:gd name="T21" fmla="*/ 328 h 1453"/>
                <a:gd name="T22" fmla="*/ 992 w 1361"/>
                <a:gd name="T23" fmla="*/ 359 h 1453"/>
                <a:gd name="T24" fmla="*/ 952 w 1361"/>
                <a:gd name="T25" fmla="*/ 390 h 1453"/>
                <a:gd name="T26" fmla="*/ 1065 w 1361"/>
                <a:gd name="T27" fmla="*/ 629 h 1453"/>
                <a:gd name="T28" fmla="*/ 1094 w 1361"/>
                <a:gd name="T29" fmla="*/ 328 h 1453"/>
                <a:gd name="T30" fmla="*/ 1074 w 1361"/>
                <a:gd name="T31" fmla="*/ 229 h 1453"/>
                <a:gd name="T32" fmla="*/ 1149 w 1361"/>
                <a:gd name="T33" fmla="*/ 0 h 1453"/>
                <a:gd name="T34" fmla="*/ 1181 w 1361"/>
                <a:gd name="T35" fmla="*/ 140 h 1453"/>
                <a:gd name="T36" fmla="*/ 1236 w 1361"/>
                <a:gd name="T37" fmla="*/ 286 h 1453"/>
                <a:gd name="T38" fmla="*/ 1265 w 1361"/>
                <a:gd name="T39" fmla="*/ 328 h 1453"/>
                <a:gd name="T40" fmla="*/ 1349 w 1361"/>
                <a:gd name="T41" fmla="*/ 629 h 1453"/>
                <a:gd name="T42" fmla="*/ 1301 w 1361"/>
                <a:gd name="T43" fmla="*/ 889 h 1453"/>
                <a:gd name="T44" fmla="*/ 1361 w 1361"/>
                <a:gd name="T45" fmla="*/ 924 h 1453"/>
                <a:gd name="T46" fmla="*/ 1326 w 1361"/>
                <a:gd name="T47" fmla="*/ 959 h 1453"/>
                <a:gd name="T48" fmla="*/ 1301 w 1361"/>
                <a:gd name="T49" fmla="*/ 1115 h 1453"/>
                <a:gd name="T50" fmla="*/ 1361 w 1361"/>
                <a:gd name="T51" fmla="*/ 1150 h 1453"/>
                <a:gd name="T52" fmla="*/ 1326 w 1361"/>
                <a:gd name="T53" fmla="*/ 1185 h 1453"/>
                <a:gd name="T54" fmla="*/ 1301 w 1361"/>
                <a:gd name="T55" fmla="*/ 1354 h 1453"/>
                <a:gd name="T56" fmla="*/ 1351 w 1361"/>
                <a:gd name="T57" fmla="*/ 1453 h 1453"/>
                <a:gd name="T58" fmla="*/ 60 w 1361"/>
                <a:gd name="T59" fmla="*/ 1453 h 1453"/>
                <a:gd name="T60" fmla="*/ 10 w 1361"/>
                <a:gd name="T61" fmla="*/ 1354 h 1453"/>
                <a:gd name="T62" fmla="*/ 60 w 1361"/>
                <a:gd name="T63" fmla="*/ 1185 h 1453"/>
                <a:gd name="T64" fmla="*/ 0 w 1361"/>
                <a:gd name="T65" fmla="*/ 1150 h 1453"/>
                <a:gd name="T66" fmla="*/ 35 w 1361"/>
                <a:gd name="T67" fmla="*/ 1115 h 1453"/>
                <a:gd name="T68" fmla="*/ 60 w 1361"/>
                <a:gd name="T69" fmla="*/ 959 h 1453"/>
                <a:gd name="T70" fmla="*/ 0 w 1361"/>
                <a:gd name="T71" fmla="*/ 924 h 1453"/>
                <a:gd name="T72" fmla="*/ 35 w 1361"/>
                <a:gd name="T73" fmla="*/ 889 h 1453"/>
                <a:gd name="T74" fmla="*/ 60 w 1361"/>
                <a:gd name="T75" fmla="*/ 685 h 1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61" h="1453">
                  <a:moveTo>
                    <a:pt x="23" y="629"/>
                  </a:moveTo>
                  <a:lnTo>
                    <a:pt x="102" y="629"/>
                  </a:lnTo>
                  <a:lnTo>
                    <a:pt x="102" y="328"/>
                  </a:lnTo>
                  <a:lnTo>
                    <a:pt x="131" y="328"/>
                  </a:lnTo>
                  <a:lnTo>
                    <a:pt x="131" y="286"/>
                  </a:lnTo>
                  <a:cubicBezTo>
                    <a:pt x="118" y="271"/>
                    <a:pt x="111" y="251"/>
                    <a:pt x="111" y="229"/>
                  </a:cubicBezTo>
                  <a:cubicBezTo>
                    <a:pt x="111" y="185"/>
                    <a:pt x="143" y="147"/>
                    <a:pt x="186" y="140"/>
                  </a:cubicBezTo>
                  <a:lnTo>
                    <a:pt x="186" y="0"/>
                  </a:lnTo>
                  <a:lnTo>
                    <a:pt x="219" y="0"/>
                  </a:lnTo>
                  <a:lnTo>
                    <a:pt x="219" y="140"/>
                  </a:lnTo>
                  <a:cubicBezTo>
                    <a:pt x="261" y="147"/>
                    <a:pt x="293" y="185"/>
                    <a:pt x="293" y="229"/>
                  </a:cubicBezTo>
                  <a:cubicBezTo>
                    <a:pt x="293" y="251"/>
                    <a:pt x="286" y="271"/>
                    <a:pt x="273" y="286"/>
                  </a:cubicBezTo>
                  <a:lnTo>
                    <a:pt x="273" y="328"/>
                  </a:lnTo>
                  <a:lnTo>
                    <a:pt x="302" y="328"/>
                  </a:lnTo>
                  <a:lnTo>
                    <a:pt x="302" y="629"/>
                  </a:lnTo>
                  <a:lnTo>
                    <a:pt x="409" y="629"/>
                  </a:lnTo>
                  <a:lnTo>
                    <a:pt x="409" y="390"/>
                  </a:lnTo>
                  <a:lnTo>
                    <a:pt x="400" y="390"/>
                  </a:lnTo>
                  <a:cubicBezTo>
                    <a:pt x="383" y="390"/>
                    <a:pt x="369" y="376"/>
                    <a:pt x="369" y="359"/>
                  </a:cubicBezTo>
                  <a:lnTo>
                    <a:pt x="369" y="359"/>
                  </a:lnTo>
                  <a:cubicBezTo>
                    <a:pt x="369" y="342"/>
                    <a:pt x="383" y="328"/>
                    <a:pt x="400" y="328"/>
                  </a:cubicBezTo>
                  <a:lnTo>
                    <a:pt x="961" y="328"/>
                  </a:lnTo>
                  <a:cubicBezTo>
                    <a:pt x="978" y="328"/>
                    <a:pt x="992" y="342"/>
                    <a:pt x="992" y="359"/>
                  </a:cubicBezTo>
                  <a:lnTo>
                    <a:pt x="992" y="359"/>
                  </a:lnTo>
                  <a:cubicBezTo>
                    <a:pt x="992" y="376"/>
                    <a:pt x="978" y="390"/>
                    <a:pt x="961" y="390"/>
                  </a:cubicBezTo>
                  <a:lnTo>
                    <a:pt x="952" y="390"/>
                  </a:lnTo>
                  <a:lnTo>
                    <a:pt x="952" y="629"/>
                  </a:lnTo>
                  <a:lnTo>
                    <a:pt x="1065" y="629"/>
                  </a:lnTo>
                  <a:lnTo>
                    <a:pt x="1065" y="328"/>
                  </a:lnTo>
                  <a:lnTo>
                    <a:pt x="1094" y="328"/>
                  </a:lnTo>
                  <a:lnTo>
                    <a:pt x="1094" y="286"/>
                  </a:lnTo>
                  <a:cubicBezTo>
                    <a:pt x="1081" y="271"/>
                    <a:pt x="1074" y="251"/>
                    <a:pt x="1074" y="229"/>
                  </a:cubicBezTo>
                  <a:cubicBezTo>
                    <a:pt x="1074" y="185"/>
                    <a:pt x="1106" y="147"/>
                    <a:pt x="1149" y="140"/>
                  </a:cubicBezTo>
                  <a:lnTo>
                    <a:pt x="1149" y="0"/>
                  </a:lnTo>
                  <a:lnTo>
                    <a:pt x="1181" y="0"/>
                  </a:lnTo>
                  <a:lnTo>
                    <a:pt x="1181" y="140"/>
                  </a:lnTo>
                  <a:cubicBezTo>
                    <a:pt x="1224" y="147"/>
                    <a:pt x="1256" y="185"/>
                    <a:pt x="1256" y="229"/>
                  </a:cubicBezTo>
                  <a:cubicBezTo>
                    <a:pt x="1256" y="251"/>
                    <a:pt x="1249" y="271"/>
                    <a:pt x="1236" y="286"/>
                  </a:cubicBezTo>
                  <a:lnTo>
                    <a:pt x="1236" y="328"/>
                  </a:lnTo>
                  <a:lnTo>
                    <a:pt x="1265" y="328"/>
                  </a:lnTo>
                  <a:lnTo>
                    <a:pt x="1265" y="629"/>
                  </a:lnTo>
                  <a:lnTo>
                    <a:pt x="1349" y="629"/>
                  </a:lnTo>
                  <a:lnTo>
                    <a:pt x="1301" y="682"/>
                  </a:lnTo>
                  <a:lnTo>
                    <a:pt x="1301" y="889"/>
                  </a:lnTo>
                  <a:lnTo>
                    <a:pt x="1326" y="889"/>
                  </a:lnTo>
                  <a:cubicBezTo>
                    <a:pt x="1345" y="889"/>
                    <a:pt x="1361" y="905"/>
                    <a:pt x="1361" y="924"/>
                  </a:cubicBezTo>
                  <a:lnTo>
                    <a:pt x="1361" y="924"/>
                  </a:lnTo>
                  <a:cubicBezTo>
                    <a:pt x="1361" y="943"/>
                    <a:pt x="1345" y="959"/>
                    <a:pt x="1326" y="959"/>
                  </a:cubicBezTo>
                  <a:lnTo>
                    <a:pt x="1301" y="959"/>
                  </a:lnTo>
                  <a:lnTo>
                    <a:pt x="1301" y="1115"/>
                  </a:lnTo>
                  <a:lnTo>
                    <a:pt x="1326" y="1115"/>
                  </a:lnTo>
                  <a:cubicBezTo>
                    <a:pt x="1345" y="1115"/>
                    <a:pt x="1361" y="1131"/>
                    <a:pt x="1361" y="1150"/>
                  </a:cubicBezTo>
                  <a:lnTo>
                    <a:pt x="1361" y="1150"/>
                  </a:lnTo>
                  <a:cubicBezTo>
                    <a:pt x="1361" y="1169"/>
                    <a:pt x="1345" y="1185"/>
                    <a:pt x="1326" y="1185"/>
                  </a:cubicBezTo>
                  <a:lnTo>
                    <a:pt x="1301" y="1185"/>
                  </a:lnTo>
                  <a:lnTo>
                    <a:pt x="1301" y="1354"/>
                  </a:lnTo>
                  <a:lnTo>
                    <a:pt x="1351" y="1354"/>
                  </a:lnTo>
                  <a:lnTo>
                    <a:pt x="1351" y="1453"/>
                  </a:lnTo>
                  <a:lnTo>
                    <a:pt x="1301" y="1453"/>
                  </a:lnTo>
                  <a:lnTo>
                    <a:pt x="60" y="1453"/>
                  </a:lnTo>
                  <a:lnTo>
                    <a:pt x="10" y="1453"/>
                  </a:lnTo>
                  <a:lnTo>
                    <a:pt x="10" y="1354"/>
                  </a:lnTo>
                  <a:lnTo>
                    <a:pt x="60" y="1354"/>
                  </a:lnTo>
                  <a:lnTo>
                    <a:pt x="60" y="1185"/>
                  </a:lnTo>
                  <a:lnTo>
                    <a:pt x="35" y="1185"/>
                  </a:lnTo>
                  <a:cubicBezTo>
                    <a:pt x="16" y="1185"/>
                    <a:pt x="0" y="1169"/>
                    <a:pt x="0" y="1150"/>
                  </a:cubicBezTo>
                  <a:lnTo>
                    <a:pt x="0" y="1150"/>
                  </a:lnTo>
                  <a:cubicBezTo>
                    <a:pt x="0" y="1131"/>
                    <a:pt x="16" y="1115"/>
                    <a:pt x="35" y="1115"/>
                  </a:cubicBezTo>
                  <a:lnTo>
                    <a:pt x="60" y="1115"/>
                  </a:lnTo>
                  <a:lnTo>
                    <a:pt x="60" y="959"/>
                  </a:lnTo>
                  <a:lnTo>
                    <a:pt x="35" y="959"/>
                  </a:lnTo>
                  <a:cubicBezTo>
                    <a:pt x="16" y="959"/>
                    <a:pt x="0" y="943"/>
                    <a:pt x="0" y="924"/>
                  </a:cubicBezTo>
                  <a:lnTo>
                    <a:pt x="0" y="924"/>
                  </a:lnTo>
                  <a:cubicBezTo>
                    <a:pt x="0" y="905"/>
                    <a:pt x="16" y="889"/>
                    <a:pt x="35" y="889"/>
                  </a:cubicBezTo>
                  <a:lnTo>
                    <a:pt x="60" y="889"/>
                  </a:lnTo>
                  <a:lnTo>
                    <a:pt x="60" y="685"/>
                  </a:lnTo>
                  <a:lnTo>
                    <a:pt x="23" y="629"/>
                  </a:lnTo>
                  <a:close/>
                </a:path>
              </a:pathLst>
            </a:custGeom>
            <a:noFill/>
            <a:ln w="6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8" name="Freeform 33"/>
            <p:cNvSpPr>
              <a:spLocks noEditPoints="1"/>
            </p:cNvSpPr>
            <p:nvPr userDrawn="1"/>
          </p:nvSpPr>
          <p:spPr bwMode="auto">
            <a:xfrm>
              <a:off x="3831" y="3765"/>
              <a:ext cx="772" cy="59"/>
            </a:xfrm>
            <a:custGeom>
              <a:avLst/>
              <a:gdLst>
                <a:gd name="T0" fmla="*/ 127 w 3195"/>
                <a:gd name="T1" fmla="*/ 79 h 243"/>
                <a:gd name="T2" fmla="*/ 249 w 3195"/>
                <a:gd name="T3" fmla="*/ 185 h 243"/>
                <a:gd name="T4" fmla="*/ 195 w 3195"/>
                <a:gd name="T5" fmla="*/ 54 h 243"/>
                <a:gd name="T6" fmla="*/ 287 w 3195"/>
                <a:gd name="T7" fmla="*/ 54 h 243"/>
                <a:gd name="T8" fmla="*/ 441 w 3195"/>
                <a:gd name="T9" fmla="*/ 62 h 243"/>
                <a:gd name="T10" fmla="*/ 369 w 3195"/>
                <a:gd name="T11" fmla="*/ 87 h 243"/>
                <a:gd name="T12" fmla="*/ 585 w 3195"/>
                <a:gd name="T13" fmla="*/ 167 h 243"/>
                <a:gd name="T14" fmla="*/ 566 w 3195"/>
                <a:gd name="T15" fmla="*/ 55 h 243"/>
                <a:gd name="T16" fmla="*/ 576 w 3195"/>
                <a:gd name="T17" fmla="*/ 149 h 243"/>
                <a:gd name="T18" fmla="*/ 722 w 3195"/>
                <a:gd name="T19" fmla="*/ 184 h 243"/>
                <a:gd name="T20" fmla="*/ 741 w 3195"/>
                <a:gd name="T21" fmla="*/ 92 h 243"/>
                <a:gd name="T22" fmla="*/ 655 w 3195"/>
                <a:gd name="T23" fmla="*/ 93 h 243"/>
                <a:gd name="T24" fmla="*/ 787 w 3195"/>
                <a:gd name="T25" fmla="*/ 179 h 243"/>
                <a:gd name="T26" fmla="*/ 706 w 3195"/>
                <a:gd name="T27" fmla="*/ 130 h 243"/>
                <a:gd name="T28" fmla="*/ 741 w 3195"/>
                <a:gd name="T29" fmla="*/ 121 h 243"/>
                <a:gd name="T30" fmla="*/ 903 w 3195"/>
                <a:gd name="T31" fmla="*/ 202 h 243"/>
                <a:gd name="T32" fmla="*/ 861 w 3195"/>
                <a:gd name="T33" fmla="*/ 226 h 243"/>
                <a:gd name="T34" fmla="*/ 864 w 3195"/>
                <a:gd name="T35" fmla="*/ 210 h 243"/>
                <a:gd name="T36" fmla="*/ 941 w 3195"/>
                <a:gd name="T37" fmla="*/ 101 h 243"/>
                <a:gd name="T38" fmla="*/ 875 w 3195"/>
                <a:gd name="T39" fmla="*/ 159 h 243"/>
                <a:gd name="T40" fmla="*/ 958 w 3195"/>
                <a:gd name="T41" fmla="*/ 148 h 243"/>
                <a:gd name="T42" fmla="*/ 1006 w 3195"/>
                <a:gd name="T43" fmla="*/ 81 h 243"/>
                <a:gd name="T44" fmla="*/ 1071 w 3195"/>
                <a:gd name="T45" fmla="*/ 59 h 243"/>
                <a:gd name="T46" fmla="*/ 1051 w 3195"/>
                <a:gd name="T47" fmla="*/ 178 h 243"/>
                <a:gd name="T48" fmla="*/ 1001 w 3195"/>
                <a:gd name="T49" fmla="*/ 159 h 243"/>
                <a:gd name="T50" fmla="*/ 1039 w 3195"/>
                <a:gd name="T51" fmla="*/ 30 h 243"/>
                <a:gd name="T52" fmla="*/ 996 w 3195"/>
                <a:gd name="T53" fmla="*/ 33 h 243"/>
                <a:gd name="T54" fmla="*/ 1037 w 3195"/>
                <a:gd name="T55" fmla="*/ 10 h 243"/>
                <a:gd name="T56" fmla="*/ 1188 w 3195"/>
                <a:gd name="T57" fmla="*/ 160 h 243"/>
                <a:gd name="T58" fmla="*/ 1114 w 3195"/>
                <a:gd name="T59" fmla="*/ 119 h 243"/>
                <a:gd name="T60" fmla="*/ 1134 w 3195"/>
                <a:gd name="T61" fmla="*/ 171 h 243"/>
                <a:gd name="T62" fmla="*/ 1502 w 3195"/>
                <a:gd name="T63" fmla="*/ 51 h 243"/>
                <a:gd name="T64" fmla="*/ 1531 w 3195"/>
                <a:gd name="T65" fmla="*/ 29 h 243"/>
                <a:gd name="T66" fmla="*/ 1618 w 3195"/>
                <a:gd name="T67" fmla="*/ 142 h 243"/>
                <a:gd name="T68" fmla="*/ 1594 w 3195"/>
                <a:gd name="T69" fmla="*/ 117 h 243"/>
                <a:gd name="T70" fmla="*/ 1662 w 3195"/>
                <a:gd name="T71" fmla="*/ 81 h 243"/>
                <a:gd name="T72" fmla="*/ 1712 w 3195"/>
                <a:gd name="T73" fmla="*/ 144 h 243"/>
                <a:gd name="T74" fmla="*/ 1723 w 3195"/>
                <a:gd name="T75" fmla="*/ 54 h 243"/>
                <a:gd name="T76" fmla="*/ 1931 w 3195"/>
                <a:gd name="T77" fmla="*/ 54 h 243"/>
                <a:gd name="T78" fmla="*/ 2015 w 3195"/>
                <a:gd name="T79" fmla="*/ 184 h 243"/>
                <a:gd name="T80" fmla="*/ 2033 w 3195"/>
                <a:gd name="T81" fmla="*/ 92 h 243"/>
                <a:gd name="T82" fmla="*/ 1947 w 3195"/>
                <a:gd name="T83" fmla="*/ 93 h 243"/>
                <a:gd name="T84" fmla="*/ 2080 w 3195"/>
                <a:gd name="T85" fmla="*/ 179 h 243"/>
                <a:gd name="T86" fmla="*/ 1999 w 3195"/>
                <a:gd name="T87" fmla="*/ 130 h 243"/>
                <a:gd name="T88" fmla="*/ 2034 w 3195"/>
                <a:gd name="T89" fmla="*/ 121 h 243"/>
                <a:gd name="T90" fmla="*/ 2317 w 3195"/>
                <a:gd name="T91" fmla="*/ 185 h 243"/>
                <a:gd name="T92" fmla="*/ 2191 w 3195"/>
                <a:gd name="T93" fmla="*/ 69 h 243"/>
                <a:gd name="T94" fmla="*/ 2222 w 3195"/>
                <a:gd name="T95" fmla="*/ 149 h 243"/>
                <a:gd name="T96" fmla="*/ 2214 w 3195"/>
                <a:gd name="T97" fmla="*/ 119 h 243"/>
                <a:gd name="T98" fmla="*/ 2419 w 3195"/>
                <a:gd name="T99" fmla="*/ 79 h 243"/>
                <a:gd name="T100" fmla="*/ 2494 w 3195"/>
                <a:gd name="T101" fmla="*/ 119 h 243"/>
                <a:gd name="T102" fmla="*/ 2687 w 3195"/>
                <a:gd name="T103" fmla="*/ 190 h 243"/>
                <a:gd name="T104" fmla="*/ 2735 w 3195"/>
                <a:gd name="T105" fmla="*/ 67 h 243"/>
                <a:gd name="T106" fmla="*/ 2720 w 3195"/>
                <a:gd name="T107" fmla="*/ 149 h 243"/>
                <a:gd name="T108" fmla="*/ 2860 w 3195"/>
                <a:gd name="T109" fmla="*/ 57 h 243"/>
                <a:gd name="T110" fmla="*/ 2845 w 3195"/>
                <a:gd name="T111" fmla="*/ 116 h 243"/>
                <a:gd name="T112" fmla="*/ 2984 w 3195"/>
                <a:gd name="T113" fmla="*/ 184 h 243"/>
                <a:gd name="T114" fmla="*/ 2956 w 3195"/>
                <a:gd name="T115" fmla="*/ 153 h 243"/>
                <a:gd name="T116" fmla="*/ 3064 w 3195"/>
                <a:gd name="T117" fmla="*/ 158 h 243"/>
                <a:gd name="T118" fmla="*/ 3195 w 3195"/>
                <a:gd name="T119" fmla="*/ 15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95" h="243">
                  <a:moveTo>
                    <a:pt x="0" y="185"/>
                  </a:moveTo>
                  <a:lnTo>
                    <a:pt x="0" y="8"/>
                  </a:lnTo>
                  <a:lnTo>
                    <a:pt x="139" y="8"/>
                  </a:lnTo>
                  <a:lnTo>
                    <a:pt x="139" y="39"/>
                  </a:lnTo>
                  <a:lnTo>
                    <a:pt x="41" y="39"/>
                  </a:lnTo>
                  <a:lnTo>
                    <a:pt x="41" y="79"/>
                  </a:lnTo>
                  <a:lnTo>
                    <a:pt x="127" y="79"/>
                  </a:lnTo>
                  <a:lnTo>
                    <a:pt x="127" y="110"/>
                  </a:lnTo>
                  <a:lnTo>
                    <a:pt x="41" y="110"/>
                  </a:lnTo>
                  <a:lnTo>
                    <a:pt x="41" y="185"/>
                  </a:lnTo>
                  <a:lnTo>
                    <a:pt x="0" y="185"/>
                  </a:lnTo>
                  <a:close/>
                  <a:moveTo>
                    <a:pt x="287" y="54"/>
                  </a:moveTo>
                  <a:lnTo>
                    <a:pt x="287" y="185"/>
                  </a:lnTo>
                  <a:lnTo>
                    <a:pt x="249" y="185"/>
                  </a:lnTo>
                  <a:lnTo>
                    <a:pt x="249" y="170"/>
                  </a:lnTo>
                  <a:cubicBezTo>
                    <a:pt x="243" y="176"/>
                    <a:pt x="237" y="181"/>
                    <a:pt x="229" y="184"/>
                  </a:cubicBezTo>
                  <a:cubicBezTo>
                    <a:pt x="222" y="187"/>
                    <a:pt x="213" y="188"/>
                    <a:pt x="204" y="188"/>
                  </a:cubicBezTo>
                  <a:cubicBezTo>
                    <a:pt x="188" y="188"/>
                    <a:pt x="176" y="185"/>
                    <a:pt x="168" y="177"/>
                  </a:cubicBezTo>
                  <a:cubicBezTo>
                    <a:pt x="160" y="170"/>
                    <a:pt x="156" y="158"/>
                    <a:pt x="156" y="143"/>
                  </a:cubicBezTo>
                  <a:lnTo>
                    <a:pt x="156" y="54"/>
                  </a:lnTo>
                  <a:lnTo>
                    <a:pt x="195" y="54"/>
                  </a:lnTo>
                  <a:lnTo>
                    <a:pt x="195" y="133"/>
                  </a:lnTo>
                  <a:cubicBezTo>
                    <a:pt x="195" y="143"/>
                    <a:pt x="197" y="149"/>
                    <a:pt x="200" y="153"/>
                  </a:cubicBezTo>
                  <a:cubicBezTo>
                    <a:pt x="204" y="157"/>
                    <a:pt x="210" y="159"/>
                    <a:pt x="218" y="159"/>
                  </a:cubicBezTo>
                  <a:cubicBezTo>
                    <a:pt x="227" y="159"/>
                    <a:pt x="234" y="157"/>
                    <a:pt x="240" y="152"/>
                  </a:cubicBezTo>
                  <a:cubicBezTo>
                    <a:pt x="245" y="147"/>
                    <a:pt x="248" y="140"/>
                    <a:pt x="248" y="132"/>
                  </a:cubicBezTo>
                  <a:lnTo>
                    <a:pt x="248" y="54"/>
                  </a:lnTo>
                  <a:lnTo>
                    <a:pt x="287" y="54"/>
                  </a:lnTo>
                  <a:close/>
                  <a:moveTo>
                    <a:pt x="322" y="185"/>
                  </a:moveTo>
                  <a:lnTo>
                    <a:pt x="322" y="54"/>
                  </a:lnTo>
                  <a:lnTo>
                    <a:pt x="360" y="54"/>
                  </a:lnTo>
                  <a:lnTo>
                    <a:pt x="360" y="70"/>
                  </a:lnTo>
                  <a:cubicBezTo>
                    <a:pt x="366" y="64"/>
                    <a:pt x="372" y="59"/>
                    <a:pt x="380" y="56"/>
                  </a:cubicBezTo>
                  <a:cubicBezTo>
                    <a:pt x="387" y="53"/>
                    <a:pt x="396" y="51"/>
                    <a:pt x="405" y="51"/>
                  </a:cubicBezTo>
                  <a:cubicBezTo>
                    <a:pt x="421" y="51"/>
                    <a:pt x="433" y="55"/>
                    <a:pt x="441" y="62"/>
                  </a:cubicBezTo>
                  <a:cubicBezTo>
                    <a:pt x="449" y="70"/>
                    <a:pt x="453" y="81"/>
                    <a:pt x="453" y="96"/>
                  </a:cubicBezTo>
                  <a:lnTo>
                    <a:pt x="453" y="185"/>
                  </a:lnTo>
                  <a:lnTo>
                    <a:pt x="414" y="185"/>
                  </a:lnTo>
                  <a:lnTo>
                    <a:pt x="414" y="106"/>
                  </a:lnTo>
                  <a:cubicBezTo>
                    <a:pt x="414" y="97"/>
                    <a:pt x="412" y="90"/>
                    <a:pt x="409" y="86"/>
                  </a:cubicBezTo>
                  <a:cubicBezTo>
                    <a:pt x="405" y="82"/>
                    <a:pt x="399" y="80"/>
                    <a:pt x="391" y="80"/>
                  </a:cubicBezTo>
                  <a:cubicBezTo>
                    <a:pt x="382" y="80"/>
                    <a:pt x="375" y="82"/>
                    <a:pt x="369" y="87"/>
                  </a:cubicBezTo>
                  <a:cubicBezTo>
                    <a:pt x="364" y="92"/>
                    <a:pt x="361" y="99"/>
                    <a:pt x="361" y="107"/>
                  </a:cubicBezTo>
                  <a:lnTo>
                    <a:pt x="361" y="185"/>
                  </a:lnTo>
                  <a:lnTo>
                    <a:pt x="322" y="185"/>
                  </a:lnTo>
                  <a:close/>
                  <a:moveTo>
                    <a:pt x="622" y="8"/>
                  </a:moveTo>
                  <a:lnTo>
                    <a:pt x="622" y="185"/>
                  </a:lnTo>
                  <a:lnTo>
                    <a:pt x="585" y="185"/>
                  </a:lnTo>
                  <a:lnTo>
                    <a:pt x="585" y="167"/>
                  </a:lnTo>
                  <a:cubicBezTo>
                    <a:pt x="579" y="175"/>
                    <a:pt x="573" y="181"/>
                    <a:pt x="566" y="184"/>
                  </a:cubicBezTo>
                  <a:cubicBezTo>
                    <a:pt x="559" y="188"/>
                    <a:pt x="550" y="189"/>
                    <a:pt x="541" y="189"/>
                  </a:cubicBezTo>
                  <a:cubicBezTo>
                    <a:pt x="523" y="189"/>
                    <a:pt x="508" y="183"/>
                    <a:pt x="497" y="170"/>
                  </a:cubicBezTo>
                  <a:cubicBezTo>
                    <a:pt x="486" y="158"/>
                    <a:pt x="480" y="141"/>
                    <a:pt x="480" y="120"/>
                  </a:cubicBezTo>
                  <a:cubicBezTo>
                    <a:pt x="480" y="99"/>
                    <a:pt x="486" y="83"/>
                    <a:pt x="497" y="69"/>
                  </a:cubicBezTo>
                  <a:cubicBezTo>
                    <a:pt x="508" y="56"/>
                    <a:pt x="522" y="50"/>
                    <a:pt x="540" y="50"/>
                  </a:cubicBezTo>
                  <a:cubicBezTo>
                    <a:pt x="550" y="50"/>
                    <a:pt x="558" y="52"/>
                    <a:pt x="566" y="55"/>
                  </a:cubicBezTo>
                  <a:cubicBezTo>
                    <a:pt x="573" y="59"/>
                    <a:pt x="579" y="64"/>
                    <a:pt x="584" y="71"/>
                  </a:cubicBezTo>
                  <a:lnTo>
                    <a:pt x="584" y="8"/>
                  </a:lnTo>
                  <a:lnTo>
                    <a:pt x="622" y="8"/>
                  </a:lnTo>
                  <a:close/>
                  <a:moveTo>
                    <a:pt x="519" y="119"/>
                  </a:moveTo>
                  <a:cubicBezTo>
                    <a:pt x="519" y="132"/>
                    <a:pt x="522" y="142"/>
                    <a:pt x="528" y="149"/>
                  </a:cubicBezTo>
                  <a:cubicBezTo>
                    <a:pt x="533" y="156"/>
                    <a:pt x="541" y="159"/>
                    <a:pt x="552" y="159"/>
                  </a:cubicBezTo>
                  <a:cubicBezTo>
                    <a:pt x="562" y="159"/>
                    <a:pt x="570" y="156"/>
                    <a:pt x="576" y="149"/>
                  </a:cubicBezTo>
                  <a:cubicBezTo>
                    <a:pt x="581" y="142"/>
                    <a:pt x="584" y="132"/>
                    <a:pt x="584" y="119"/>
                  </a:cubicBezTo>
                  <a:cubicBezTo>
                    <a:pt x="584" y="106"/>
                    <a:pt x="581" y="97"/>
                    <a:pt x="575" y="90"/>
                  </a:cubicBezTo>
                  <a:cubicBezTo>
                    <a:pt x="570" y="84"/>
                    <a:pt x="561" y="80"/>
                    <a:pt x="551" y="80"/>
                  </a:cubicBezTo>
                  <a:cubicBezTo>
                    <a:pt x="541" y="80"/>
                    <a:pt x="533" y="84"/>
                    <a:pt x="528" y="91"/>
                  </a:cubicBezTo>
                  <a:cubicBezTo>
                    <a:pt x="522" y="97"/>
                    <a:pt x="519" y="107"/>
                    <a:pt x="519" y="119"/>
                  </a:cubicBezTo>
                  <a:close/>
                  <a:moveTo>
                    <a:pt x="742" y="169"/>
                  </a:moveTo>
                  <a:cubicBezTo>
                    <a:pt x="737" y="176"/>
                    <a:pt x="730" y="181"/>
                    <a:pt x="722" y="184"/>
                  </a:cubicBezTo>
                  <a:cubicBezTo>
                    <a:pt x="714" y="188"/>
                    <a:pt x="705" y="190"/>
                    <a:pt x="694" y="190"/>
                  </a:cubicBezTo>
                  <a:cubicBezTo>
                    <a:pt x="680" y="190"/>
                    <a:pt x="669" y="186"/>
                    <a:pt x="661" y="179"/>
                  </a:cubicBezTo>
                  <a:cubicBezTo>
                    <a:pt x="654" y="172"/>
                    <a:pt x="650" y="161"/>
                    <a:pt x="650" y="148"/>
                  </a:cubicBezTo>
                  <a:cubicBezTo>
                    <a:pt x="650" y="136"/>
                    <a:pt x="654" y="126"/>
                    <a:pt x="661" y="120"/>
                  </a:cubicBezTo>
                  <a:cubicBezTo>
                    <a:pt x="669" y="113"/>
                    <a:pt x="682" y="109"/>
                    <a:pt x="700" y="107"/>
                  </a:cubicBezTo>
                  <a:cubicBezTo>
                    <a:pt x="704" y="106"/>
                    <a:pt x="709" y="105"/>
                    <a:pt x="716" y="105"/>
                  </a:cubicBezTo>
                  <a:cubicBezTo>
                    <a:pt x="732" y="103"/>
                    <a:pt x="741" y="98"/>
                    <a:pt x="741" y="92"/>
                  </a:cubicBezTo>
                  <a:cubicBezTo>
                    <a:pt x="741" y="87"/>
                    <a:pt x="739" y="83"/>
                    <a:pt x="735" y="80"/>
                  </a:cubicBezTo>
                  <a:cubicBezTo>
                    <a:pt x="731" y="78"/>
                    <a:pt x="725" y="77"/>
                    <a:pt x="716" y="77"/>
                  </a:cubicBezTo>
                  <a:cubicBezTo>
                    <a:pt x="709" y="77"/>
                    <a:pt x="702" y="78"/>
                    <a:pt x="698" y="81"/>
                  </a:cubicBezTo>
                  <a:cubicBezTo>
                    <a:pt x="694" y="84"/>
                    <a:pt x="692" y="88"/>
                    <a:pt x="692" y="93"/>
                  </a:cubicBezTo>
                  <a:lnTo>
                    <a:pt x="692" y="95"/>
                  </a:lnTo>
                  <a:lnTo>
                    <a:pt x="655" y="95"/>
                  </a:lnTo>
                  <a:lnTo>
                    <a:pt x="655" y="93"/>
                  </a:lnTo>
                  <a:cubicBezTo>
                    <a:pt x="655" y="79"/>
                    <a:pt x="660" y="69"/>
                    <a:pt x="671" y="61"/>
                  </a:cubicBezTo>
                  <a:cubicBezTo>
                    <a:pt x="682" y="54"/>
                    <a:pt x="696" y="50"/>
                    <a:pt x="715" y="50"/>
                  </a:cubicBezTo>
                  <a:cubicBezTo>
                    <a:pt x="736" y="50"/>
                    <a:pt x="751" y="53"/>
                    <a:pt x="762" y="59"/>
                  </a:cubicBezTo>
                  <a:cubicBezTo>
                    <a:pt x="773" y="66"/>
                    <a:pt x="779" y="75"/>
                    <a:pt x="779" y="87"/>
                  </a:cubicBezTo>
                  <a:lnTo>
                    <a:pt x="779" y="161"/>
                  </a:lnTo>
                  <a:cubicBezTo>
                    <a:pt x="779" y="166"/>
                    <a:pt x="779" y="170"/>
                    <a:pt x="781" y="173"/>
                  </a:cubicBezTo>
                  <a:cubicBezTo>
                    <a:pt x="782" y="176"/>
                    <a:pt x="784" y="178"/>
                    <a:pt x="787" y="179"/>
                  </a:cubicBezTo>
                  <a:lnTo>
                    <a:pt x="787" y="185"/>
                  </a:lnTo>
                  <a:lnTo>
                    <a:pt x="746" y="185"/>
                  </a:lnTo>
                  <a:cubicBezTo>
                    <a:pt x="745" y="183"/>
                    <a:pt x="744" y="180"/>
                    <a:pt x="743" y="178"/>
                  </a:cubicBezTo>
                  <a:cubicBezTo>
                    <a:pt x="742" y="175"/>
                    <a:pt x="742" y="172"/>
                    <a:pt x="742" y="169"/>
                  </a:cubicBezTo>
                  <a:close/>
                  <a:moveTo>
                    <a:pt x="741" y="121"/>
                  </a:moveTo>
                  <a:cubicBezTo>
                    <a:pt x="735" y="123"/>
                    <a:pt x="727" y="126"/>
                    <a:pt x="719" y="127"/>
                  </a:cubicBezTo>
                  <a:cubicBezTo>
                    <a:pt x="711" y="129"/>
                    <a:pt x="706" y="130"/>
                    <a:pt x="706" y="130"/>
                  </a:cubicBezTo>
                  <a:cubicBezTo>
                    <a:pt x="699" y="131"/>
                    <a:pt x="694" y="134"/>
                    <a:pt x="692" y="136"/>
                  </a:cubicBezTo>
                  <a:cubicBezTo>
                    <a:pt x="689" y="139"/>
                    <a:pt x="687" y="143"/>
                    <a:pt x="687" y="147"/>
                  </a:cubicBezTo>
                  <a:cubicBezTo>
                    <a:pt x="687" y="152"/>
                    <a:pt x="689" y="156"/>
                    <a:pt x="693" y="159"/>
                  </a:cubicBezTo>
                  <a:cubicBezTo>
                    <a:pt x="696" y="161"/>
                    <a:pt x="701" y="163"/>
                    <a:pt x="707" y="163"/>
                  </a:cubicBezTo>
                  <a:cubicBezTo>
                    <a:pt x="718" y="163"/>
                    <a:pt x="726" y="160"/>
                    <a:pt x="732" y="155"/>
                  </a:cubicBezTo>
                  <a:cubicBezTo>
                    <a:pt x="738" y="150"/>
                    <a:pt x="741" y="142"/>
                    <a:pt x="741" y="133"/>
                  </a:cubicBezTo>
                  <a:lnTo>
                    <a:pt x="741" y="121"/>
                  </a:lnTo>
                  <a:close/>
                  <a:moveTo>
                    <a:pt x="902" y="136"/>
                  </a:moveTo>
                  <a:lnTo>
                    <a:pt x="941" y="136"/>
                  </a:lnTo>
                  <a:cubicBezTo>
                    <a:pt x="939" y="152"/>
                    <a:pt x="933" y="165"/>
                    <a:pt x="922" y="174"/>
                  </a:cubicBezTo>
                  <a:cubicBezTo>
                    <a:pt x="911" y="183"/>
                    <a:pt x="896" y="188"/>
                    <a:pt x="878" y="188"/>
                  </a:cubicBezTo>
                  <a:lnTo>
                    <a:pt x="878" y="196"/>
                  </a:lnTo>
                  <a:lnTo>
                    <a:pt x="880" y="196"/>
                  </a:lnTo>
                  <a:cubicBezTo>
                    <a:pt x="890" y="196"/>
                    <a:pt x="898" y="198"/>
                    <a:pt x="903" y="202"/>
                  </a:cubicBezTo>
                  <a:cubicBezTo>
                    <a:pt x="909" y="205"/>
                    <a:pt x="911" y="211"/>
                    <a:pt x="911" y="219"/>
                  </a:cubicBezTo>
                  <a:cubicBezTo>
                    <a:pt x="911" y="227"/>
                    <a:pt x="909" y="232"/>
                    <a:pt x="903" y="237"/>
                  </a:cubicBezTo>
                  <a:cubicBezTo>
                    <a:pt x="897" y="241"/>
                    <a:pt x="888" y="243"/>
                    <a:pt x="877" y="243"/>
                  </a:cubicBezTo>
                  <a:cubicBezTo>
                    <a:pt x="872" y="243"/>
                    <a:pt x="866" y="242"/>
                    <a:pt x="860" y="242"/>
                  </a:cubicBezTo>
                  <a:cubicBezTo>
                    <a:pt x="853" y="241"/>
                    <a:pt x="847" y="239"/>
                    <a:pt x="840" y="238"/>
                  </a:cubicBezTo>
                  <a:lnTo>
                    <a:pt x="840" y="222"/>
                  </a:lnTo>
                  <a:cubicBezTo>
                    <a:pt x="848" y="224"/>
                    <a:pt x="855" y="225"/>
                    <a:pt x="861" y="226"/>
                  </a:cubicBezTo>
                  <a:cubicBezTo>
                    <a:pt x="866" y="227"/>
                    <a:pt x="871" y="228"/>
                    <a:pt x="874" y="228"/>
                  </a:cubicBezTo>
                  <a:cubicBezTo>
                    <a:pt x="879" y="228"/>
                    <a:pt x="882" y="227"/>
                    <a:pt x="885" y="225"/>
                  </a:cubicBezTo>
                  <a:cubicBezTo>
                    <a:pt x="887" y="224"/>
                    <a:pt x="888" y="222"/>
                    <a:pt x="888" y="219"/>
                  </a:cubicBezTo>
                  <a:cubicBezTo>
                    <a:pt x="888" y="216"/>
                    <a:pt x="887" y="213"/>
                    <a:pt x="884" y="212"/>
                  </a:cubicBezTo>
                  <a:cubicBezTo>
                    <a:pt x="882" y="211"/>
                    <a:pt x="878" y="210"/>
                    <a:pt x="872" y="210"/>
                  </a:cubicBezTo>
                  <a:lnTo>
                    <a:pt x="867" y="210"/>
                  </a:lnTo>
                  <a:lnTo>
                    <a:pt x="864" y="210"/>
                  </a:lnTo>
                  <a:lnTo>
                    <a:pt x="864" y="189"/>
                  </a:lnTo>
                  <a:cubicBezTo>
                    <a:pt x="845" y="187"/>
                    <a:pt x="831" y="180"/>
                    <a:pt x="821" y="168"/>
                  </a:cubicBezTo>
                  <a:cubicBezTo>
                    <a:pt x="811" y="156"/>
                    <a:pt x="806" y="140"/>
                    <a:pt x="806" y="120"/>
                  </a:cubicBezTo>
                  <a:cubicBezTo>
                    <a:pt x="806" y="98"/>
                    <a:pt x="812" y="81"/>
                    <a:pt x="824" y="68"/>
                  </a:cubicBezTo>
                  <a:cubicBezTo>
                    <a:pt x="837" y="56"/>
                    <a:pt x="854" y="50"/>
                    <a:pt x="875" y="50"/>
                  </a:cubicBezTo>
                  <a:cubicBezTo>
                    <a:pt x="894" y="50"/>
                    <a:pt x="910" y="54"/>
                    <a:pt x="921" y="63"/>
                  </a:cubicBezTo>
                  <a:cubicBezTo>
                    <a:pt x="933" y="72"/>
                    <a:pt x="939" y="85"/>
                    <a:pt x="941" y="101"/>
                  </a:cubicBezTo>
                  <a:lnTo>
                    <a:pt x="901" y="101"/>
                  </a:lnTo>
                  <a:cubicBezTo>
                    <a:pt x="900" y="94"/>
                    <a:pt x="898" y="88"/>
                    <a:pt x="893" y="85"/>
                  </a:cubicBezTo>
                  <a:cubicBezTo>
                    <a:pt x="889" y="81"/>
                    <a:pt x="883" y="79"/>
                    <a:pt x="876" y="79"/>
                  </a:cubicBezTo>
                  <a:cubicBezTo>
                    <a:pt x="866" y="79"/>
                    <a:pt x="859" y="83"/>
                    <a:pt x="854" y="89"/>
                  </a:cubicBezTo>
                  <a:cubicBezTo>
                    <a:pt x="849" y="96"/>
                    <a:pt x="847" y="107"/>
                    <a:pt x="847" y="120"/>
                  </a:cubicBezTo>
                  <a:cubicBezTo>
                    <a:pt x="847" y="133"/>
                    <a:pt x="849" y="142"/>
                    <a:pt x="854" y="149"/>
                  </a:cubicBezTo>
                  <a:cubicBezTo>
                    <a:pt x="859" y="156"/>
                    <a:pt x="866" y="159"/>
                    <a:pt x="875" y="159"/>
                  </a:cubicBezTo>
                  <a:cubicBezTo>
                    <a:pt x="883" y="159"/>
                    <a:pt x="889" y="157"/>
                    <a:pt x="893" y="153"/>
                  </a:cubicBezTo>
                  <a:cubicBezTo>
                    <a:pt x="898" y="150"/>
                    <a:pt x="901" y="144"/>
                    <a:pt x="902" y="136"/>
                  </a:cubicBezTo>
                  <a:close/>
                  <a:moveTo>
                    <a:pt x="1050" y="169"/>
                  </a:moveTo>
                  <a:cubicBezTo>
                    <a:pt x="1045" y="176"/>
                    <a:pt x="1039" y="181"/>
                    <a:pt x="1031" y="184"/>
                  </a:cubicBezTo>
                  <a:cubicBezTo>
                    <a:pt x="1022" y="188"/>
                    <a:pt x="1013" y="190"/>
                    <a:pt x="1002" y="190"/>
                  </a:cubicBezTo>
                  <a:cubicBezTo>
                    <a:pt x="988" y="190"/>
                    <a:pt x="977" y="186"/>
                    <a:pt x="970" y="179"/>
                  </a:cubicBezTo>
                  <a:cubicBezTo>
                    <a:pt x="962" y="172"/>
                    <a:pt x="958" y="161"/>
                    <a:pt x="958" y="148"/>
                  </a:cubicBezTo>
                  <a:cubicBezTo>
                    <a:pt x="958" y="136"/>
                    <a:pt x="962" y="126"/>
                    <a:pt x="970" y="120"/>
                  </a:cubicBezTo>
                  <a:cubicBezTo>
                    <a:pt x="977" y="113"/>
                    <a:pt x="990" y="109"/>
                    <a:pt x="1008" y="107"/>
                  </a:cubicBezTo>
                  <a:cubicBezTo>
                    <a:pt x="1012" y="106"/>
                    <a:pt x="1017" y="105"/>
                    <a:pt x="1024" y="105"/>
                  </a:cubicBezTo>
                  <a:cubicBezTo>
                    <a:pt x="1040" y="103"/>
                    <a:pt x="1049" y="98"/>
                    <a:pt x="1049" y="92"/>
                  </a:cubicBezTo>
                  <a:cubicBezTo>
                    <a:pt x="1049" y="87"/>
                    <a:pt x="1047" y="83"/>
                    <a:pt x="1043" y="80"/>
                  </a:cubicBezTo>
                  <a:cubicBezTo>
                    <a:pt x="1040" y="78"/>
                    <a:pt x="1033" y="77"/>
                    <a:pt x="1025" y="77"/>
                  </a:cubicBezTo>
                  <a:cubicBezTo>
                    <a:pt x="1017" y="77"/>
                    <a:pt x="1011" y="78"/>
                    <a:pt x="1006" y="81"/>
                  </a:cubicBezTo>
                  <a:cubicBezTo>
                    <a:pt x="1002" y="84"/>
                    <a:pt x="1000" y="88"/>
                    <a:pt x="1000" y="93"/>
                  </a:cubicBezTo>
                  <a:lnTo>
                    <a:pt x="1000" y="95"/>
                  </a:lnTo>
                  <a:lnTo>
                    <a:pt x="963" y="95"/>
                  </a:lnTo>
                  <a:lnTo>
                    <a:pt x="963" y="93"/>
                  </a:lnTo>
                  <a:cubicBezTo>
                    <a:pt x="963" y="79"/>
                    <a:pt x="969" y="69"/>
                    <a:pt x="979" y="61"/>
                  </a:cubicBezTo>
                  <a:cubicBezTo>
                    <a:pt x="990" y="54"/>
                    <a:pt x="1005" y="50"/>
                    <a:pt x="1023" y="50"/>
                  </a:cubicBezTo>
                  <a:cubicBezTo>
                    <a:pt x="1044" y="50"/>
                    <a:pt x="1060" y="53"/>
                    <a:pt x="1071" y="59"/>
                  </a:cubicBezTo>
                  <a:cubicBezTo>
                    <a:pt x="1082" y="66"/>
                    <a:pt x="1087" y="75"/>
                    <a:pt x="1087" y="87"/>
                  </a:cubicBezTo>
                  <a:lnTo>
                    <a:pt x="1087" y="161"/>
                  </a:lnTo>
                  <a:cubicBezTo>
                    <a:pt x="1087" y="166"/>
                    <a:pt x="1088" y="170"/>
                    <a:pt x="1089" y="173"/>
                  </a:cubicBezTo>
                  <a:cubicBezTo>
                    <a:pt x="1090" y="176"/>
                    <a:pt x="1092" y="178"/>
                    <a:pt x="1095" y="179"/>
                  </a:cubicBezTo>
                  <a:lnTo>
                    <a:pt x="1095" y="185"/>
                  </a:lnTo>
                  <a:lnTo>
                    <a:pt x="1054" y="185"/>
                  </a:lnTo>
                  <a:cubicBezTo>
                    <a:pt x="1053" y="183"/>
                    <a:pt x="1052" y="180"/>
                    <a:pt x="1051" y="178"/>
                  </a:cubicBezTo>
                  <a:cubicBezTo>
                    <a:pt x="1050" y="175"/>
                    <a:pt x="1050" y="172"/>
                    <a:pt x="1050" y="169"/>
                  </a:cubicBezTo>
                  <a:close/>
                  <a:moveTo>
                    <a:pt x="1049" y="121"/>
                  </a:moveTo>
                  <a:cubicBezTo>
                    <a:pt x="1043" y="123"/>
                    <a:pt x="1036" y="126"/>
                    <a:pt x="1027" y="127"/>
                  </a:cubicBezTo>
                  <a:cubicBezTo>
                    <a:pt x="1019" y="129"/>
                    <a:pt x="1015" y="130"/>
                    <a:pt x="1014" y="130"/>
                  </a:cubicBezTo>
                  <a:cubicBezTo>
                    <a:pt x="1007" y="131"/>
                    <a:pt x="1002" y="134"/>
                    <a:pt x="1000" y="136"/>
                  </a:cubicBezTo>
                  <a:cubicBezTo>
                    <a:pt x="997" y="139"/>
                    <a:pt x="996" y="143"/>
                    <a:pt x="996" y="147"/>
                  </a:cubicBezTo>
                  <a:cubicBezTo>
                    <a:pt x="996" y="152"/>
                    <a:pt x="997" y="156"/>
                    <a:pt x="1001" y="159"/>
                  </a:cubicBezTo>
                  <a:cubicBezTo>
                    <a:pt x="1004" y="161"/>
                    <a:pt x="1009" y="163"/>
                    <a:pt x="1015" y="163"/>
                  </a:cubicBezTo>
                  <a:cubicBezTo>
                    <a:pt x="1026" y="163"/>
                    <a:pt x="1034" y="160"/>
                    <a:pt x="1040" y="155"/>
                  </a:cubicBezTo>
                  <a:cubicBezTo>
                    <a:pt x="1046" y="150"/>
                    <a:pt x="1049" y="142"/>
                    <a:pt x="1049" y="133"/>
                  </a:cubicBezTo>
                  <a:lnTo>
                    <a:pt x="1049" y="121"/>
                  </a:lnTo>
                  <a:close/>
                  <a:moveTo>
                    <a:pt x="1067" y="0"/>
                  </a:moveTo>
                  <a:cubicBezTo>
                    <a:pt x="1065" y="10"/>
                    <a:pt x="1062" y="18"/>
                    <a:pt x="1057" y="22"/>
                  </a:cubicBezTo>
                  <a:cubicBezTo>
                    <a:pt x="1052" y="27"/>
                    <a:pt x="1046" y="30"/>
                    <a:pt x="1039" y="30"/>
                  </a:cubicBezTo>
                  <a:cubicBezTo>
                    <a:pt x="1037" y="30"/>
                    <a:pt x="1036" y="29"/>
                    <a:pt x="1034" y="29"/>
                  </a:cubicBezTo>
                  <a:cubicBezTo>
                    <a:pt x="1032" y="29"/>
                    <a:pt x="1031" y="29"/>
                    <a:pt x="1029" y="28"/>
                  </a:cubicBezTo>
                  <a:lnTo>
                    <a:pt x="1017" y="25"/>
                  </a:lnTo>
                  <a:cubicBezTo>
                    <a:pt x="1016" y="25"/>
                    <a:pt x="1014" y="24"/>
                    <a:pt x="1013" y="24"/>
                  </a:cubicBezTo>
                  <a:cubicBezTo>
                    <a:pt x="1011" y="24"/>
                    <a:pt x="1010" y="24"/>
                    <a:pt x="1008" y="24"/>
                  </a:cubicBezTo>
                  <a:cubicBezTo>
                    <a:pt x="1005" y="24"/>
                    <a:pt x="1003" y="25"/>
                    <a:pt x="1001" y="26"/>
                  </a:cubicBezTo>
                  <a:cubicBezTo>
                    <a:pt x="999" y="28"/>
                    <a:pt x="997" y="30"/>
                    <a:pt x="996" y="33"/>
                  </a:cubicBezTo>
                  <a:lnTo>
                    <a:pt x="981" y="33"/>
                  </a:lnTo>
                  <a:cubicBezTo>
                    <a:pt x="984" y="24"/>
                    <a:pt x="987" y="16"/>
                    <a:pt x="991" y="12"/>
                  </a:cubicBezTo>
                  <a:cubicBezTo>
                    <a:pt x="996" y="7"/>
                    <a:pt x="1002" y="5"/>
                    <a:pt x="1009" y="5"/>
                  </a:cubicBezTo>
                  <a:cubicBezTo>
                    <a:pt x="1011" y="5"/>
                    <a:pt x="1013" y="5"/>
                    <a:pt x="1015" y="5"/>
                  </a:cubicBezTo>
                  <a:cubicBezTo>
                    <a:pt x="1017" y="6"/>
                    <a:pt x="1019" y="6"/>
                    <a:pt x="1021" y="7"/>
                  </a:cubicBezTo>
                  <a:lnTo>
                    <a:pt x="1033" y="10"/>
                  </a:lnTo>
                  <a:cubicBezTo>
                    <a:pt x="1034" y="10"/>
                    <a:pt x="1036" y="10"/>
                    <a:pt x="1037" y="10"/>
                  </a:cubicBezTo>
                  <a:cubicBezTo>
                    <a:pt x="1038" y="11"/>
                    <a:pt x="1039" y="11"/>
                    <a:pt x="1041" y="11"/>
                  </a:cubicBezTo>
                  <a:cubicBezTo>
                    <a:pt x="1044" y="11"/>
                    <a:pt x="1046" y="10"/>
                    <a:pt x="1048" y="8"/>
                  </a:cubicBezTo>
                  <a:cubicBezTo>
                    <a:pt x="1050" y="6"/>
                    <a:pt x="1051" y="4"/>
                    <a:pt x="1052" y="0"/>
                  </a:cubicBezTo>
                  <a:lnTo>
                    <a:pt x="1067" y="0"/>
                  </a:lnTo>
                  <a:close/>
                  <a:moveTo>
                    <a:pt x="1154" y="120"/>
                  </a:moveTo>
                  <a:cubicBezTo>
                    <a:pt x="1154" y="133"/>
                    <a:pt x="1157" y="143"/>
                    <a:pt x="1163" y="150"/>
                  </a:cubicBezTo>
                  <a:cubicBezTo>
                    <a:pt x="1169" y="157"/>
                    <a:pt x="1177" y="160"/>
                    <a:pt x="1188" y="160"/>
                  </a:cubicBezTo>
                  <a:cubicBezTo>
                    <a:pt x="1199" y="160"/>
                    <a:pt x="1208" y="157"/>
                    <a:pt x="1214" y="150"/>
                  </a:cubicBezTo>
                  <a:cubicBezTo>
                    <a:pt x="1220" y="143"/>
                    <a:pt x="1223" y="133"/>
                    <a:pt x="1223" y="120"/>
                  </a:cubicBezTo>
                  <a:cubicBezTo>
                    <a:pt x="1223" y="107"/>
                    <a:pt x="1220" y="97"/>
                    <a:pt x="1214" y="90"/>
                  </a:cubicBezTo>
                  <a:cubicBezTo>
                    <a:pt x="1208" y="83"/>
                    <a:pt x="1199" y="79"/>
                    <a:pt x="1188" y="79"/>
                  </a:cubicBezTo>
                  <a:cubicBezTo>
                    <a:pt x="1177" y="79"/>
                    <a:pt x="1169" y="83"/>
                    <a:pt x="1163" y="90"/>
                  </a:cubicBezTo>
                  <a:cubicBezTo>
                    <a:pt x="1157" y="97"/>
                    <a:pt x="1154" y="107"/>
                    <a:pt x="1154" y="120"/>
                  </a:cubicBezTo>
                  <a:close/>
                  <a:moveTo>
                    <a:pt x="1114" y="119"/>
                  </a:moveTo>
                  <a:cubicBezTo>
                    <a:pt x="1114" y="98"/>
                    <a:pt x="1121" y="81"/>
                    <a:pt x="1134" y="68"/>
                  </a:cubicBezTo>
                  <a:cubicBezTo>
                    <a:pt x="1147" y="56"/>
                    <a:pt x="1165" y="50"/>
                    <a:pt x="1188" y="50"/>
                  </a:cubicBezTo>
                  <a:cubicBezTo>
                    <a:pt x="1211" y="50"/>
                    <a:pt x="1230" y="56"/>
                    <a:pt x="1243" y="68"/>
                  </a:cubicBezTo>
                  <a:cubicBezTo>
                    <a:pt x="1256" y="81"/>
                    <a:pt x="1263" y="98"/>
                    <a:pt x="1263" y="119"/>
                  </a:cubicBezTo>
                  <a:cubicBezTo>
                    <a:pt x="1263" y="141"/>
                    <a:pt x="1256" y="158"/>
                    <a:pt x="1243" y="171"/>
                  </a:cubicBezTo>
                  <a:cubicBezTo>
                    <a:pt x="1230" y="183"/>
                    <a:pt x="1211" y="189"/>
                    <a:pt x="1188" y="189"/>
                  </a:cubicBezTo>
                  <a:cubicBezTo>
                    <a:pt x="1165" y="189"/>
                    <a:pt x="1147" y="183"/>
                    <a:pt x="1134" y="171"/>
                  </a:cubicBezTo>
                  <a:cubicBezTo>
                    <a:pt x="1121" y="158"/>
                    <a:pt x="1114" y="141"/>
                    <a:pt x="1114" y="119"/>
                  </a:cubicBezTo>
                  <a:close/>
                  <a:moveTo>
                    <a:pt x="1405" y="97"/>
                  </a:moveTo>
                  <a:cubicBezTo>
                    <a:pt x="1405" y="116"/>
                    <a:pt x="1410" y="131"/>
                    <a:pt x="1420" y="142"/>
                  </a:cubicBezTo>
                  <a:cubicBezTo>
                    <a:pt x="1429" y="153"/>
                    <a:pt x="1443" y="158"/>
                    <a:pt x="1460" y="158"/>
                  </a:cubicBezTo>
                  <a:cubicBezTo>
                    <a:pt x="1478" y="158"/>
                    <a:pt x="1492" y="153"/>
                    <a:pt x="1502" y="142"/>
                  </a:cubicBezTo>
                  <a:cubicBezTo>
                    <a:pt x="1511" y="131"/>
                    <a:pt x="1516" y="116"/>
                    <a:pt x="1516" y="97"/>
                  </a:cubicBezTo>
                  <a:cubicBezTo>
                    <a:pt x="1516" y="77"/>
                    <a:pt x="1511" y="62"/>
                    <a:pt x="1502" y="51"/>
                  </a:cubicBezTo>
                  <a:cubicBezTo>
                    <a:pt x="1492" y="41"/>
                    <a:pt x="1478" y="35"/>
                    <a:pt x="1460" y="35"/>
                  </a:cubicBezTo>
                  <a:cubicBezTo>
                    <a:pt x="1443" y="35"/>
                    <a:pt x="1429" y="41"/>
                    <a:pt x="1420" y="51"/>
                  </a:cubicBezTo>
                  <a:cubicBezTo>
                    <a:pt x="1410" y="62"/>
                    <a:pt x="1405" y="77"/>
                    <a:pt x="1405" y="97"/>
                  </a:cubicBezTo>
                  <a:close/>
                  <a:moveTo>
                    <a:pt x="1363" y="97"/>
                  </a:moveTo>
                  <a:cubicBezTo>
                    <a:pt x="1363" y="68"/>
                    <a:pt x="1372" y="45"/>
                    <a:pt x="1389" y="29"/>
                  </a:cubicBezTo>
                  <a:cubicBezTo>
                    <a:pt x="1407" y="12"/>
                    <a:pt x="1431" y="3"/>
                    <a:pt x="1460" y="3"/>
                  </a:cubicBezTo>
                  <a:cubicBezTo>
                    <a:pt x="1490" y="3"/>
                    <a:pt x="1514" y="12"/>
                    <a:pt x="1531" y="29"/>
                  </a:cubicBezTo>
                  <a:cubicBezTo>
                    <a:pt x="1549" y="46"/>
                    <a:pt x="1558" y="68"/>
                    <a:pt x="1558" y="97"/>
                  </a:cubicBezTo>
                  <a:cubicBezTo>
                    <a:pt x="1558" y="125"/>
                    <a:pt x="1549" y="148"/>
                    <a:pt x="1531" y="165"/>
                  </a:cubicBezTo>
                  <a:cubicBezTo>
                    <a:pt x="1514" y="182"/>
                    <a:pt x="1490" y="190"/>
                    <a:pt x="1460" y="190"/>
                  </a:cubicBezTo>
                  <a:cubicBezTo>
                    <a:pt x="1431" y="190"/>
                    <a:pt x="1407" y="182"/>
                    <a:pt x="1389" y="165"/>
                  </a:cubicBezTo>
                  <a:cubicBezTo>
                    <a:pt x="1372" y="148"/>
                    <a:pt x="1363" y="125"/>
                    <a:pt x="1363" y="97"/>
                  </a:cubicBezTo>
                  <a:close/>
                  <a:moveTo>
                    <a:pt x="1579" y="142"/>
                  </a:moveTo>
                  <a:lnTo>
                    <a:pt x="1618" y="142"/>
                  </a:lnTo>
                  <a:cubicBezTo>
                    <a:pt x="1618" y="149"/>
                    <a:pt x="1621" y="154"/>
                    <a:pt x="1626" y="157"/>
                  </a:cubicBezTo>
                  <a:cubicBezTo>
                    <a:pt x="1631" y="160"/>
                    <a:pt x="1639" y="162"/>
                    <a:pt x="1649" y="162"/>
                  </a:cubicBezTo>
                  <a:cubicBezTo>
                    <a:pt x="1656" y="162"/>
                    <a:pt x="1662" y="161"/>
                    <a:pt x="1666" y="159"/>
                  </a:cubicBezTo>
                  <a:cubicBezTo>
                    <a:pt x="1671" y="156"/>
                    <a:pt x="1673" y="153"/>
                    <a:pt x="1673" y="149"/>
                  </a:cubicBezTo>
                  <a:cubicBezTo>
                    <a:pt x="1673" y="143"/>
                    <a:pt x="1665" y="139"/>
                    <a:pt x="1649" y="136"/>
                  </a:cubicBezTo>
                  <a:cubicBezTo>
                    <a:pt x="1643" y="135"/>
                    <a:pt x="1638" y="134"/>
                    <a:pt x="1634" y="133"/>
                  </a:cubicBezTo>
                  <a:cubicBezTo>
                    <a:pt x="1615" y="128"/>
                    <a:pt x="1602" y="123"/>
                    <a:pt x="1594" y="117"/>
                  </a:cubicBezTo>
                  <a:cubicBezTo>
                    <a:pt x="1587" y="111"/>
                    <a:pt x="1583" y="103"/>
                    <a:pt x="1583" y="93"/>
                  </a:cubicBezTo>
                  <a:cubicBezTo>
                    <a:pt x="1583" y="80"/>
                    <a:pt x="1588" y="69"/>
                    <a:pt x="1599" y="61"/>
                  </a:cubicBezTo>
                  <a:cubicBezTo>
                    <a:pt x="1610" y="54"/>
                    <a:pt x="1625" y="50"/>
                    <a:pt x="1643" y="50"/>
                  </a:cubicBezTo>
                  <a:cubicBezTo>
                    <a:pt x="1663" y="50"/>
                    <a:pt x="1679" y="54"/>
                    <a:pt x="1690" y="61"/>
                  </a:cubicBezTo>
                  <a:cubicBezTo>
                    <a:pt x="1701" y="69"/>
                    <a:pt x="1707" y="80"/>
                    <a:pt x="1708" y="94"/>
                  </a:cubicBezTo>
                  <a:lnTo>
                    <a:pt x="1669" y="94"/>
                  </a:lnTo>
                  <a:cubicBezTo>
                    <a:pt x="1669" y="89"/>
                    <a:pt x="1667" y="84"/>
                    <a:pt x="1662" y="81"/>
                  </a:cubicBezTo>
                  <a:cubicBezTo>
                    <a:pt x="1658" y="78"/>
                    <a:pt x="1652" y="77"/>
                    <a:pt x="1644" y="77"/>
                  </a:cubicBezTo>
                  <a:cubicBezTo>
                    <a:pt x="1636" y="77"/>
                    <a:pt x="1631" y="78"/>
                    <a:pt x="1627" y="80"/>
                  </a:cubicBezTo>
                  <a:cubicBezTo>
                    <a:pt x="1623" y="82"/>
                    <a:pt x="1622" y="85"/>
                    <a:pt x="1622" y="89"/>
                  </a:cubicBezTo>
                  <a:cubicBezTo>
                    <a:pt x="1622" y="94"/>
                    <a:pt x="1631" y="99"/>
                    <a:pt x="1651" y="103"/>
                  </a:cubicBezTo>
                  <a:cubicBezTo>
                    <a:pt x="1655" y="104"/>
                    <a:pt x="1659" y="104"/>
                    <a:pt x="1662" y="105"/>
                  </a:cubicBezTo>
                  <a:cubicBezTo>
                    <a:pt x="1681" y="109"/>
                    <a:pt x="1694" y="114"/>
                    <a:pt x="1702" y="120"/>
                  </a:cubicBezTo>
                  <a:cubicBezTo>
                    <a:pt x="1709" y="125"/>
                    <a:pt x="1712" y="133"/>
                    <a:pt x="1712" y="144"/>
                  </a:cubicBezTo>
                  <a:cubicBezTo>
                    <a:pt x="1712" y="159"/>
                    <a:pt x="1706" y="170"/>
                    <a:pt x="1695" y="178"/>
                  </a:cubicBezTo>
                  <a:cubicBezTo>
                    <a:pt x="1683" y="186"/>
                    <a:pt x="1666" y="189"/>
                    <a:pt x="1643" y="189"/>
                  </a:cubicBezTo>
                  <a:cubicBezTo>
                    <a:pt x="1623" y="189"/>
                    <a:pt x="1607" y="185"/>
                    <a:pt x="1596" y="177"/>
                  </a:cubicBezTo>
                  <a:cubicBezTo>
                    <a:pt x="1584" y="169"/>
                    <a:pt x="1579" y="158"/>
                    <a:pt x="1579" y="144"/>
                  </a:cubicBezTo>
                  <a:lnTo>
                    <a:pt x="1579" y="142"/>
                  </a:lnTo>
                  <a:close/>
                  <a:moveTo>
                    <a:pt x="1764" y="185"/>
                  </a:moveTo>
                  <a:lnTo>
                    <a:pt x="1723" y="54"/>
                  </a:lnTo>
                  <a:lnTo>
                    <a:pt x="1763" y="54"/>
                  </a:lnTo>
                  <a:lnTo>
                    <a:pt x="1787" y="145"/>
                  </a:lnTo>
                  <a:lnTo>
                    <a:pt x="1807" y="54"/>
                  </a:lnTo>
                  <a:lnTo>
                    <a:pt x="1847" y="54"/>
                  </a:lnTo>
                  <a:lnTo>
                    <a:pt x="1869" y="145"/>
                  </a:lnTo>
                  <a:lnTo>
                    <a:pt x="1893" y="54"/>
                  </a:lnTo>
                  <a:lnTo>
                    <a:pt x="1931" y="54"/>
                  </a:lnTo>
                  <a:lnTo>
                    <a:pt x="1890" y="185"/>
                  </a:lnTo>
                  <a:lnTo>
                    <a:pt x="1850" y="185"/>
                  </a:lnTo>
                  <a:lnTo>
                    <a:pt x="1827" y="92"/>
                  </a:lnTo>
                  <a:lnTo>
                    <a:pt x="1804" y="185"/>
                  </a:lnTo>
                  <a:lnTo>
                    <a:pt x="1764" y="185"/>
                  </a:lnTo>
                  <a:close/>
                  <a:moveTo>
                    <a:pt x="2034" y="169"/>
                  </a:moveTo>
                  <a:cubicBezTo>
                    <a:pt x="2029" y="176"/>
                    <a:pt x="2023" y="181"/>
                    <a:pt x="2015" y="184"/>
                  </a:cubicBezTo>
                  <a:cubicBezTo>
                    <a:pt x="2007" y="188"/>
                    <a:pt x="1997" y="190"/>
                    <a:pt x="1987" y="190"/>
                  </a:cubicBezTo>
                  <a:cubicBezTo>
                    <a:pt x="1972" y="190"/>
                    <a:pt x="1962" y="186"/>
                    <a:pt x="1954" y="179"/>
                  </a:cubicBezTo>
                  <a:cubicBezTo>
                    <a:pt x="1946" y="172"/>
                    <a:pt x="1942" y="161"/>
                    <a:pt x="1942" y="148"/>
                  </a:cubicBezTo>
                  <a:cubicBezTo>
                    <a:pt x="1942" y="136"/>
                    <a:pt x="1946" y="126"/>
                    <a:pt x="1954" y="120"/>
                  </a:cubicBezTo>
                  <a:cubicBezTo>
                    <a:pt x="1962" y="113"/>
                    <a:pt x="1974" y="109"/>
                    <a:pt x="1992" y="107"/>
                  </a:cubicBezTo>
                  <a:cubicBezTo>
                    <a:pt x="1996" y="106"/>
                    <a:pt x="2001" y="105"/>
                    <a:pt x="2008" y="105"/>
                  </a:cubicBezTo>
                  <a:cubicBezTo>
                    <a:pt x="2025" y="103"/>
                    <a:pt x="2033" y="98"/>
                    <a:pt x="2033" y="92"/>
                  </a:cubicBezTo>
                  <a:cubicBezTo>
                    <a:pt x="2033" y="87"/>
                    <a:pt x="2031" y="83"/>
                    <a:pt x="2028" y="80"/>
                  </a:cubicBezTo>
                  <a:cubicBezTo>
                    <a:pt x="2024" y="78"/>
                    <a:pt x="2018" y="77"/>
                    <a:pt x="2009" y="77"/>
                  </a:cubicBezTo>
                  <a:cubicBezTo>
                    <a:pt x="2001" y="77"/>
                    <a:pt x="1995" y="78"/>
                    <a:pt x="1991" y="81"/>
                  </a:cubicBezTo>
                  <a:cubicBezTo>
                    <a:pt x="1986" y="84"/>
                    <a:pt x="1984" y="88"/>
                    <a:pt x="1984" y="93"/>
                  </a:cubicBezTo>
                  <a:lnTo>
                    <a:pt x="1984" y="95"/>
                  </a:lnTo>
                  <a:lnTo>
                    <a:pt x="1947" y="95"/>
                  </a:lnTo>
                  <a:lnTo>
                    <a:pt x="1947" y="93"/>
                  </a:lnTo>
                  <a:cubicBezTo>
                    <a:pt x="1947" y="79"/>
                    <a:pt x="1953" y="69"/>
                    <a:pt x="1963" y="61"/>
                  </a:cubicBezTo>
                  <a:cubicBezTo>
                    <a:pt x="1974" y="54"/>
                    <a:pt x="1989" y="50"/>
                    <a:pt x="2008" y="50"/>
                  </a:cubicBezTo>
                  <a:cubicBezTo>
                    <a:pt x="2028" y="50"/>
                    <a:pt x="2044" y="53"/>
                    <a:pt x="2055" y="59"/>
                  </a:cubicBezTo>
                  <a:cubicBezTo>
                    <a:pt x="2066" y="66"/>
                    <a:pt x="2071" y="75"/>
                    <a:pt x="2071" y="87"/>
                  </a:cubicBezTo>
                  <a:lnTo>
                    <a:pt x="2071" y="161"/>
                  </a:lnTo>
                  <a:cubicBezTo>
                    <a:pt x="2071" y="166"/>
                    <a:pt x="2072" y="170"/>
                    <a:pt x="2073" y="173"/>
                  </a:cubicBezTo>
                  <a:cubicBezTo>
                    <a:pt x="2074" y="176"/>
                    <a:pt x="2077" y="178"/>
                    <a:pt x="2080" y="179"/>
                  </a:cubicBezTo>
                  <a:lnTo>
                    <a:pt x="2080" y="185"/>
                  </a:lnTo>
                  <a:lnTo>
                    <a:pt x="2039" y="185"/>
                  </a:lnTo>
                  <a:cubicBezTo>
                    <a:pt x="2037" y="183"/>
                    <a:pt x="2036" y="180"/>
                    <a:pt x="2035" y="178"/>
                  </a:cubicBezTo>
                  <a:cubicBezTo>
                    <a:pt x="2035" y="175"/>
                    <a:pt x="2034" y="172"/>
                    <a:pt x="2034" y="169"/>
                  </a:cubicBezTo>
                  <a:close/>
                  <a:moveTo>
                    <a:pt x="2034" y="121"/>
                  </a:moveTo>
                  <a:cubicBezTo>
                    <a:pt x="2027" y="123"/>
                    <a:pt x="2020" y="126"/>
                    <a:pt x="2011" y="127"/>
                  </a:cubicBezTo>
                  <a:cubicBezTo>
                    <a:pt x="2003" y="129"/>
                    <a:pt x="1999" y="130"/>
                    <a:pt x="1999" y="130"/>
                  </a:cubicBezTo>
                  <a:cubicBezTo>
                    <a:pt x="1992" y="131"/>
                    <a:pt x="1987" y="134"/>
                    <a:pt x="1984" y="136"/>
                  </a:cubicBezTo>
                  <a:cubicBezTo>
                    <a:pt x="1981" y="139"/>
                    <a:pt x="1980" y="143"/>
                    <a:pt x="1980" y="147"/>
                  </a:cubicBezTo>
                  <a:cubicBezTo>
                    <a:pt x="1980" y="152"/>
                    <a:pt x="1982" y="156"/>
                    <a:pt x="1985" y="159"/>
                  </a:cubicBezTo>
                  <a:cubicBezTo>
                    <a:pt x="1989" y="161"/>
                    <a:pt x="1993" y="163"/>
                    <a:pt x="1999" y="163"/>
                  </a:cubicBezTo>
                  <a:cubicBezTo>
                    <a:pt x="2010" y="163"/>
                    <a:pt x="2018" y="160"/>
                    <a:pt x="2024" y="155"/>
                  </a:cubicBezTo>
                  <a:cubicBezTo>
                    <a:pt x="2031" y="150"/>
                    <a:pt x="2034" y="142"/>
                    <a:pt x="2034" y="133"/>
                  </a:cubicBezTo>
                  <a:lnTo>
                    <a:pt x="2034" y="121"/>
                  </a:lnTo>
                  <a:close/>
                  <a:moveTo>
                    <a:pt x="2107" y="185"/>
                  </a:moveTo>
                  <a:lnTo>
                    <a:pt x="2107" y="8"/>
                  </a:lnTo>
                  <a:lnTo>
                    <a:pt x="2146" y="8"/>
                  </a:lnTo>
                  <a:lnTo>
                    <a:pt x="2146" y="185"/>
                  </a:lnTo>
                  <a:lnTo>
                    <a:pt x="2107" y="185"/>
                  </a:lnTo>
                  <a:close/>
                  <a:moveTo>
                    <a:pt x="2317" y="8"/>
                  </a:moveTo>
                  <a:lnTo>
                    <a:pt x="2317" y="185"/>
                  </a:lnTo>
                  <a:lnTo>
                    <a:pt x="2279" y="185"/>
                  </a:lnTo>
                  <a:lnTo>
                    <a:pt x="2279" y="167"/>
                  </a:lnTo>
                  <a:cubicBezTo>
                    <a:pt x="2274" y="175"/>
                    <a:pt x="2267" y="181"/>
                    <a:pt x="2260" y="184"/>
                  </a:cubicBezTo>
                  <a:cubicBezTo>
                    <a:pt x="2253" y="188"/>
                    <a:pt x="2245" y="189"/>
                    <a:pt x="2235" y="189"/>
                  </a:cubicBezTo>
                  <a:cubicBezTo>
                    <a:pt x="2217" y="189"/>
                    <a:pt x="2203" y="183"/>
                    <a:pt x="2191" y="170"/>
                  </a:cubicBezTo>
                  <a:cubicBezTo>
                    <a:pt x="2180" y="158"/>
                    <a:pt x="2175" y="141"/>
                    <a:pt x="2175" y="120"/>
                  </a:cubicBezTo>
                  <a:cubicBezTo>
                    <a:pt x="2175" y="99"/>
                    <a:pt x="2180" y="83"/>
                    <a:pt x="2191" y="69"/>
                  </a:cubicBezTo>
                  <a:cubicBezTo>
                    <a:pt x="2203" y="56"/>
                    <a:pt x="2217" y="50"/>
                    <a:pt x="2235" y="50"/>
                  </a:cubicBezTo>
                  <a:cubicBezTo>
                    <a:pt x="2244" y="50"/>
                    <a:pt x="2253" y="52"/>
                    <a:pt x="2260" y="55"/>
                  </a:cubicBezTo>
                  <a:cubicBezTo>
                    <a:pt x="2268" y="59"/>
                    <a:pt x="2274" y="64"/>
                    <a:pt x="2279" y="71"/>
                  </a:cubicBezTo>
                  <a:lnTo>
                    <a:pt x="2279" y="8"/>
                  </a:lnTo>
                  <a:lnTo>
                    <a:pt x="2317" y="8"/>
                  </a:lnTo>
                  <a:close/>
                  <a:moveTo>
                    <a:pt x="2214" y="119"/>
                  </a:moveTo>
                  <a:cubicBezTo>
                    <a:pt x="2214" y="132"/>
                    <a:pt x="2217" y="142"/>
                    <a:pt x="2222" y="149"/>
                  </a:cubicBezTo>
                  <a:cubicBezTo>
                    <a:pt x="2228" y="156"/>
                    <a:pt x="2236" y="159"/>
                    <a:pt x="2246" y="159"/>
                  </a:cubicBezTo>
                  <a:cubicBezTo>
                    <a:pt x="2257" y="159"/>
                    <a:pt x="2265" y="156"/>
                    <a:pt x="2270" y="149"/>
                  </a:cubicBezTo>
                  <a:cubicBezTo>
                    <a:pt x="2276" y="142"/>
                    <a:pt x="2279" y="132"/>
                    <a:pt x="2279" y="119"/>
                  </a:cubicBezTo>
                  <a:cubicBezTo>
                    <a:pt x="2279" y="106"/>
                    <a:pt x="2276" y="97"/>
                    <a:pt x="2270" y="90"/>
                  </a:cubicBezTo>
                  <a:cubicBezTo>
                    <a:pt x="2264" y="84"/>
                    <a:pt x="2256" y="80"/>
                    <a:pt x="2246" y="80"/>
                  </a:cubicBezTo>
                  <a:cubicBezTo>
                    <a:pt x="2236" y="80"/>
                    <a:pt x="2228" y="84"/>
                    <a:pt x="2222" y="91"/>
                  </a:cubicBezTo>
                  <a:cubicBezTo>
                    <a:pt x="2217" y="97"/>
                    <a:pt x="2214" y="107"/>
                    <a:pt x="2214" y="119"/>
                  </a:cubicBezTo>
                  <a:close/>
                  <a:moveTo>
                    <a:pt x="2385" y="120"/>
                  </a:moveTo>
                  <a:cubicBezTo>
                    <a:pt x="2385" y="133"/>
                    <a:pt x="2388" y="143"/>
                    <a:pt x="2394" y="150"/>
                  </a:cubicBezTo>
                  <a:cubicBezTo>
                    <a:pt x="2400" y="157"/>
                    <a:pt x="2408" y="160"/>
                    <a:pt x="2419" y="160"/>
                  </a:cubicBezTo>
                  <a:cubicBezTo>
                    <a:pt x="2430" y="160"/>
                    <a:pt x="2438" y="157"/>
                    <a:pt x="2444" y="150"/>
                  </a:cubicBezTo>
                  <a:cubicBezTo>
                    <a:pt x="2450" y="143"/>
                    <a:pt x="2453" y="133"/>
                    <a:pt x="2453" y="120"/>
                  </a:cubicBezTo>
                  <a:cubicBezTo>
                    <a:pt x="2453" y="107"/>
                    <a:pt x="2451" y="97"/>
                    <a:pt x="2445" y="90"/>
                  </a:cubicBezTo>
                  <a:cubicBezTo>
                    <a:pt x="2439" y="83"/>
                    <a:pt x="2430" y="79"/>
                    <a:pt x="2419" y="79"/>
                  </a:cubicBezTo>
                  <a:cubicBezTo>
                    <a:pt x="2408" y="79"/>
                    <a:pt x="2400" y="83"/>
                    <a:pt x="2394" y="90"/>
                  </a:cubicBezTo>
                  <a:cubicBezTo>
                    <a:pt x="2388" y="97"/>
                    <a:pt x="2385" y="107"/>
                    <a:pt x="2385" y="120"/>
                  </a:cubicBezTo>
                  <a:close/>
                  <a:moveTo>
                    <a:pt x="2345" y="119"/>
                  </a:moveTo>
                  <a:cubicBezTo>
                    <a:pt x="2345" y="98"/>
                    <a:pt x="2351" y="81"/>
                    <a:pt x="2365" y="68"/>
                  </a:cubicBezTo>
                  <a:cubicBezTo>
                    <a:pt x="2378" y="56"/>
                    <a:pt x="2396" y="50"/>
                    <a:pt x="2419" y="50"/>
                  </a:cubicBezTo>
                  <a:cubicBezTo>
                    <a:pt x="2442" y="50"/>
                    <a:pt x="2460" y="56"/>
                    <a:pt x="2474" y="68"/>
                  </a:cubicBezTo>
                  <a:cubicBezTo>
                    <a:pt x="2487" y="81"/>
                    <a:pt x="2494" y="98"/>
                    <a:pt x="2494" y="119"/>
                  </a:cubicBezTo>
                  <a:cubicBezTo>
                    <a:pt x="2494" y="141"/>
                    <a:pt x="2487" y="158"/>
                    <a:pt x="2474" y="171"/>
                  </a:cubicBezTo>
                  <a:cubicBezTo>
                    <a:pt x="2460" y="183"/>
                    <a:pt x="2442" y="189"/>
                    <a:pt x="2419" y="189"/>
                  </a:cubicBezTo>
                  <a:cubicBezTo>
                    <a:pt x="2396" y="189"/>
                    <a:pt x="2378" y="183"/>
                    <a:pt x="2365" y="171"/>
                  </a:cubicBezTo>
                  <a:cubicBezTo>
                    <a:pt x="2351" y="158"/>
                    <a:pt x="2345" y="141"/>
                    <a:pt x="2345" y="119"/>
                  </a:cubicBezTo>
                  <a:close/>
                  <a:moveTo>
                    <a:pt x="2776" y="124"/>
                  </a:moveTo>
                  <a:cubicBezTo>
                    <a:pt x="2774" y="144"/>
                    <a:pt x="2766" y="160"/>
                    <a:pt x="2750" y="172"/>
                  </a:cubicBezTo>
                  <a:cubicBezTo>
                    <a:pt x="2734" y="184"/>
                    <a:pt x="2713" y="190"/>
                    <a:pt x="2687" y="190"/>
                  </a:cubicBezTo>
                  <a:cubicBezTo>
                    <a:pt x="2658" y="190"/>
                    <a:pt x="2635" y="182"/>
                    <a:pt x="2619" y="165"/>
                  </a:cubicBezTo>
                  <a:cubicBezTo>
                    <a:pt x="2602" y="149"/>
                    <a:pt x="2594" y="126"/>
                    <a:pt x="2594" y="97"/>
                  </a:cubicBezTo>
                  <a:cubicBezTo>
                    <a:pt x="2594" y="67"/>
                    <a:pt x="2603" y="44"/>
                    <a:pt x="2619" y="28"/>
                  </a:cubicBezTo>
                  <a:cubicBezTo>
                    <a:pt x="2636" y="11"/>
                    <a:pt x="2660" y="3"/>
                    <a:pt x="2691" y="3"/>
                  </a:cubicBezTo>
                  <a:cubicBezTo>
                    <a:pt x="2716" y="3"/>
                    <a:pt x="2737" y="9"/>
                    <a:pt x="2751" y="20"/>
                  </a:cubicBezTo>
                  <a:cubicBezTo>
                    <a:pt x="2766" y="31"/>
                    <a:pt x="2774" y="47"/>
                    <a:pt x="2776" y="67"/>
                  </a:cubicBezTo>
                  <a:lnTo>
                    <a:pt x="2735" y="67"/>
                  </a:lnTo>
                  <a:cubicBezTo>
                    <a:pt x="2733" y="57"/>
                    <a:pt x="2729" y="49"/>
                    <a:pt x="2721" y="44"/>
                  </a:cubicBezTo>
                  <a:cubicBezTo>
                    <a:pt x="2714" y="39"/>
                    <a:pt x="2704" y="36"/>
                    <a:pt x="2691" y="36"/>
                  </a:cubicBezTo>
                  <a:cubicBezTo>
                    <a:pt x="2673" y="36"/>
                    <a:pt x="2659" y="41"/>
                    <a:pt x="2650" y="51"/>
                  </a:cubicBezTo>
                  <a:cubicBezTo>
                    <a:pt x="2641" y="62"/>
                    <a:pt x="2636" y="77"/>
                    <a:pt x="2636" y="97"/>
                  </a:cubicBezTo>
                  <a:cubicBezTo>
                    <a:pt x="2636" y="116"/>
                    <a:pt x="2641" y="131"/>
                    <a:pt x="2650" y="141"/>
                  </a:cubicBezTo>
                  <a:cubicBezTo>
                    <a:pt x="2659" y="152"/>
                    <a:pt x="2673" y="157"/>
                    <a:pt x="2690" y="157"/>
                  </a:cubicBezTo>
                  <a:cubicBezTo>
                    <a:pt x="2702" y="157"/>
                    <a:pt x="2712" y="154"/>
                    <a:pt x="2720" y="149"/>
                  </a:cubicBezTo>
                  <a:cubicBezTo>
                    <a:pt x="2728" y="143"/>
                    <a:pt x="2733" y="135"/>
                    <a:pt x="2736" y="124"/>
                  </a:cubicBezTo>
                  <a:lnTo>
                    <a:pt x="2776" y="124"/>
                  </a:lnTo>
                  <a:close/>
                  <a:moveTo>
                    <a:pt x="2805" y="185"/>
                  </a:moveTo>
                  <a:lnTo>
                    <a:pt x="2805" y="54"/>
                  </a:lnTo>
                  <a:lnTo>
                    <a:pt x="2842" y="54"/>
                  </a:lnTo>
                  <a:lnTo>
                    <a:pt x="2842" y="77"/>
                  </a:lnTo>
                  <a:cubicBezTo>
                    <a:pt x="2847" y="68"/>
                    <a:pt x="2853" y="61"/>
                    <a:pt x="2860" y="57"/>
                  </a:cubicBezTo>
                  <a:cubicBezTo>
                    <a:pt x="2867" y="53"/>
                    <a:pt x="2875" y="51"/>
                    <a:pt x="2884" y="51"/>
                  </a:cubicBezTo>
                  <a:cubicBezTo>
                    <a:pt x="2886" y="51"/>
                    <a:pt x="2887" y="51"/>
                    <a:pt x="2888" y="51"/>
                  </a:cubicBezTo>
                  <a:cubicBezTo>
                    <a:pt x="2889" y="51"/>
                    <a:pt x="2889" y="51"/>
                    <a:pt x="2890" y="51"/>
                  </a:cubicBezTo>
                  <a:lnTo>
                    <a:pt x="2890" y="86"/>
                  </a:lnTo>
                  <a:lnTo>
                    <a:pt x="2877" y="86"/>
                  </a:lnTo>
                  <a:cubicBezTo>
                    <a:pt x="2866" y="86"/>
                    <a:pt x="2858" y="89"/>
                    <a:pt x="2853" y="94"/>
                  </a:cubicBezTo>
                  <a:cubicBezTo>
                    <a:pt x="2847" y="99"/>
                    <a:pt x="2845" y="106"/>
                    <a:pt x="2845" y="116"/>
                  </a:cubicBezTo>
                  <a:lnTo>
                    <a:pt x="2845" y="185"/>
                  </a:lnTo>
                  <a:lnTo>
                    <a:pt x="2805" y="185"/>
                  </a:lnTo>
                  <a:close/>
                  <a:moveTo>
                    <a:pt x="3043" y="54"/>
                  </a:moveTo>
                  <a:lnTo>
                    <a:pt x="3043" y="185"/>
                  </a:lnTo>
                  <a:lnTo>
                    <a:pt x="3004" y="185"/>
                  </a:lnTo>
                  <a:lnTo>
                    <a:pt x="3004" y="170"/>
                  </a:lnTo>
                  <a:cubicBezTo>
                    <a:pt x="2998" y="176"/>
                    <a:pt x="2992" y="181"/>
                    <a:pt x="2984" y="184"/>
                  </a:cubicBezTo>
                  <a:cubicBezTo>
                    <a:pt x="2977" y="187"/>
                    <a:pt x="2969" y="188"/>
                    <a:pt x="2959" y="188"/>
                  </a:cubicBezTo>
                  <a:cubicBezTo>
                    <a:pt x="2943" y="188"/>
                    <a:pt x="2931" y="185"/>
                    <a:pt x="2923" y="177"/>
                  </a:cubicBezTo>
                  <a:cubicBezTo>
                    <a:pt x="2915" y="170"/>
                    <a:pt x="2911" y="158"/>
                    <a:pt x="2911" y="143"/>
                  </a:cubicBezTo>
                  <a:lnTo>
                    <a:pt x="2911" y="54"/>
                  </a:lnTo>
                  <a:lnTo>
                    <a:pt x="2950" y="54"/>
                  </a:lnTo>
                  <a:lnTo>
                    <a:pt x="2950" y="133"/>
                  </a:lnTo>
                  <a:cubicBezTo>
                    <a:pt x="2950" y="143"/>
                    <a:pt x="2952" y="149"/>
                    <a:pt x="2956" y="153"/>
                  </a:cubicBezTo>
                  <a:cubicBezTo>
                    <a:pt x="2959" y="157"/>
                    <a:pt x="2965" y="159"/>
                    <a:pt x="2973" y="159"/>
                  </a:cubicBezTo>
                  <a:cubicBezTo>
                    <a:pt x="2982" y="159"/>
                    <a:pt x="2990" y="157"/>
                    <a:pt x="2995" y="152"/>
                  </a:cubicBezTo>
                  <a:cubicBezTo>
                    <a:pt x="3000" y="147"/>
                    <a:pt x="3003" y="140"/>
                    <a:pt x="3003" y="132"/>
                  </a:cubicBezTo>
                  <a:lnTo>
                    <a:pt x="3003" y="54"/>
                  </a:lnTo>
                  <a:lnTo>
                    <a:pt x="3043" y="54"/>
                  </a:lnTo>
                  <a:close/>
                  <a:moveTo>
                    <a:pt x="3064" y="185"/>
                  </a:moveTo>
                  <a:lnTo>
                    <a:pt x="3064" y="158"/>
                  </a:lnTo>
                  <a:lnTo>
                    <a:pt x="3145" y="82"/>
                  </a:lnTo>
                  <a:lnTo>
                    <a:pt x="3069" y="82"/>
                  </a:lnTo>
                  <a:lnTo>
                    <a:pt x="3069" y="54"/>
                  </a:lnTo>
                  <a:lnTo>
                    <a:pt x="3192" y="54"/>
                  </a:lnTo>
                  <a:lnTo>
                    <a:pt x="3192" y="83"/>
                  </a:lnTo>
                  <a:lnTo>
                    <a:pt x="3113" y="156"/>
                  </a:lnTo>
                  <a:lnTo>
                    <a:pt x="3195" y="156"/>
                  </a:lnTo>
                  <a:lnTo>
                    <a:pt x="3195" y="185"/>
                  </a:lnTo>
                  <a:lnTo>
                    <a:pt x="3064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09" name="Freeform 34"/>
            <p:cNvSpPr>
              <a:spLocks noEditPoints="1"/>
            </p:cNvSpPr>
            <p:nvPr userDrawn="1"/>
          </p:nvSpPr>
          <p:spPr bwMode="auto">
            <a:xfrm>
              <a:off x="3830" y="3682"/>
              <a:ext cx="261" cy="45"/>
            </a:xfrm>
            <a:custGeom>
              <a:avLst/>
              <a:gdLst>
                <a:gd name="T0" fmla="*/ 0 w 1078"/>
                <a:gd name="T1" fmla="*/ 5 h 187"/>
                <a:gd name="T2" fmla="*/ 123 w 1078"/>
                <a:gd name="T3" fmla="*/ 36 h 187"/>
                <a:gd name="T4" fmla="*/ 36 w 1078"/>
                <a:gd name="T5" fmla="*/ 76 h 187"/>
                <a:gd name="T6" fmla="*/ 112 w 1078"/>
                <a:gd name="T7" fmla="*/ 106 h 187"/>
                <a:gd name="T8" fmla="*/ 36 w 1078"/>
                <a:gd name="T9" fmla="*/ 182 h 187"/>
                <a:gd name="T10" fmla="*/ 148 w 1078"/>
                <a:gd name="T11" fmla="*/ 182 h 187"/>
                <a:gd name="T12" fmla="*/ 185 w 1078"/>
                <a:gd name="T13" fmla="*/ 5 h 187"/>
                <a:gd name="T14" fmla="*/ 148 w 1078"/>
                <a:gd name="T15" fmla="*/ 182 h 187"/>
                <a:gd name="T16" fmla="*/ 265 w 1078"/>
                <a:gd name="T17" fmla="*/ 139 h 187"/>
                <a:gd name="T18" fmla="*/ 338 w 1078"/>
                <a:gd name="T19" fmla="*/ 139 h 187"/>
                <a:gd name="T20" fmla="*/ 338 w 1078"/>
                <a:gd name="T21" fmla="*/ 48 h 187"/>
                <a:gd name="T22" fmla="*/ 265 w 1078"/>
                <a:gd name="T23" fmla="*/ 48 h 187"/>
                <a:gd name="T24" fmla="*/ 215 w 1078"/>
                <a:gd name="T25" fmla="*/ 93 h 187"/>
                <a:gd name="T26" fmla="*/ 301 w 1078"/>
                <a:gd name="T27" fmla="*/ 0 h 187"/>
                <a:gd name="T28" fmla="*/ 388 w 1078"/>
                <a:gd name="T29" fmla="*/ 93 h 187"/>
                <a:gd name="T30" fmla="*/ 301 w 1078"/>
                <a:gd name="T31" fmla="*/ 187 h 187"/>
                <a:gd name="T32" fmla="*/ 215 w 1078"/>
                <a:gd name="T33" fmla="*/ 93 h 187"/>
                <a:gd name="T34" fmla="*/ 547 w 1078"/>
                <a:gd name="T35" fmla="*/ 169 h 187"/>
                <a:gd name="T36" fmla="*/ 431 w 1078"/>
                <a:gd name="T37" fmla="*/ 162 h 187"/>
                <a:gd name="T38" fmla="*/ 431 w 1078"/>
                <a:gd name="T39" fmla="*/ 24 h 187"/>
                <a:gd name="T40" fmla="*/ 549 w 1078"/>
                <a:gd name="T41" fmla="*/ 17 h 187"/>
                <a:gd name="T42" fmla="*/ 534 w 1078"/>
                <a:gd name="T43" fmla="*/ 63 h 187"/>
                <a:gd name="T44" fmla="*/ 495 w 1078"/>
                <a:gd name="T45" fmla="*/ 33 h 187"/>
                <a:gd name="T46" fmla="*/ 446 w 1078"/>
                <a:gd name="T47" fmla="*/ 93 h 187"/>
                <a:gd name="T48" fmla="*/ 494 w 1078"/>
                <a:gd name="T49" fmla="*/ 154 h 187"/>
                <a:gd name="T50" fmla="*/ 535 w 1078"/>
                <a:gd name="T51" fmla="*/ 121 h 187"/>
                <a:gd name="T52" fmla="*/ 636 w 1078"/>
                <a:gd name="T53" fmla="*/ 82 h 187"/>
                <a:gd name="T54" fmla="*/ 699 w 1078"/>
                <a:gd name="T55" fmla="*/ 77 h 187"/>
                <a:gd name="T56" fmla="*/ 699 w 1078"/>
                <a:gd name="T57" fmla="*/ 41 h 187"/>
                <a:gd name="T58" fmla="*/ 636 w 1078"/>
                <a:gd name="T59" fmla="*/ 35 h 187"/>
                <a:gd name="T60" fmla="*/ 600 w 1078"/>
                <a:gd name="T61" fmla="*/ 182 h 187"/>
                <a:gd name="T62" fmla="*/ 685 w 1078"/>
                <a:gd name="T63" fmla="*/ 5 h 187"/>
                <a:gd name="T64" fmla="*/ 742 w 1078"/>
                <a:gd name="T65" fmla="*/ 55 h 187"/>
                <a:gd name="T66" fmla="*/ 716 w 1078"/>
                <a:gd name="T67" fmla="*/ 97 h 187"/>
                <a:gd name="T68" fmla="*/ 738 w 1078"/>
                <a:gd name="T69" fmla="*/ 135 h 187"/>
                <a:gd name="T70" fmla="*/ 739 w 1078"/>
                <a:gd name="T71" fmla="*/ 157 h 187"/>
                <a:gd name="T72" fmla="*/ 745 w 1078"/>
                <a:gd name="T73" fmla="*/ 182 h 187"/>
                <a:gd name="T74" fmla="*/ 703 w 1078"/>
                <a:gd name="T75" fmla="*/ 173 h 187"/>
                <a:gd name="T76" fmla="*/ 701 w 1078"/>
                <a:gd name="T77" fmla="*/ 141 h 187"/>
                <a:gd name="T78" fmla="*/ 675 w 1078"/>
                <a:gd name="T79" fmla="*/ 113 h 187"/>
                <a:gd name="T80" fmla="*/ 636 w 1078"/>
                <a:gd name="T81" fmla="*/ 182 h 187"/>
                <a:gd name="T82" fmla="*/ 774 w 1078"/>
                <a:gd name="T83" fmla="*/ 4 h 187"/>
                <a:gd name="T84" fmla="*/ 811 w 1078"/>
                <a:gd name="T85" fmla="*/ 115 h 187"/>
                <a:gd name="T86" fmla="*/ 845 w 1078"/>
                <a:gd name="T87" fmla="*/ 155 h 187"/>
                <a:gd name="T88" fmla="*/ 879 w 1078"/>
                <a:gd name="T89" fmla="*/ 115 h 187"/>
                <a:gd name="T90" fmla="*/ 916 w 1078"/>
                <a:gd name="T91" fmla="*/ 4 h 187"/>
                <a:gd name="T92" fmla="*/ 898 w 1078"/>
                <a:gd name="T93" fmla="*/ 169 h 187"/>
                <a:gd name="T94" fmla="*/ 792 w 1078"/>
                <a:gd name="T95" fmla="*/ 169 h 187"/>
                <a:gd name="T96" fmla="*/ 774 w 1078"/>
                <a:gd name="T97" fmla="*/ 4 h 187"/>
                <a:gd name="T98" fmla="*/ 938 w 1078"/>
                <a:gd name="T99" fmla="*/ 151 h 187"/>
                <a:gd name="T100" fmla="*/ 940 w 1078"/>
                <a:gd name="T101" fmla="*/ 37 h 187"/>
                <a:gd name="T102" fmla="*/ 1078 w 1078"/>
                <a:gd name="T103" fmla="*/ 5 h 187"/>
                <a:gd name="T104" fmla="*/ 982 w 1078"/>
                <a:gd name="T105" fmla="*/ 150 h 187"/>
                <a:gd name="T106" fmla="*/ 1076 w 1078"/>
                <a:gd name="T107" fmla="*/ 18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78" h="187">
                  <a:moveTo>
                    <a:pt x="0" y="182"/>
                  </a:moveTo>
                  <a:lnTo>
                    <a:pt x="0" y="5"/>
                  </a:lnTo>
                  <a:lnTo>
                    <a:pt x="123" y="5"/>
                  </a:lnTo>
                  <a:lnTo>
                    <a:pt x="123" y="36"/>
                  </a:lnTo>
                  <a:lnTo>
                    <a:pt x="36" y="36"/>
                  </a:lnTo>
                  <a:lnTo>
                    <a:pt x="36" y="76"/>
                  </a:lnTo>
                  <a:lnTo>
                    <a:pt x="112" y="76"/>
                  </a:lnTo>
                  <a:lnTo>
                    <a:pt x="112" y="106"/>
                  </a:lnTo>
                  <a:lnTo>
                    <a:pt x="36" y="106"/>
                  </a:lnTo>
                  <a:lnTo>
                    <a:pt x="36" y="182"/>
                  </a:lnTo>
                  <a:lnTo>
                    <a:pt x="0" y="182"/>
                  </a:lnTo>
                  <a:close/>
                  <a:moveTo>
                    <a:pt x="148" y="182"/>
                  </a:moveTo>
                  <a:lnTo>
                    <a:pt x="148" y="5"/>
                  </a:lnTo>
                  <a:lnTo>
                    <a:pt x="185" y="5"/>
                  </a:lnTo>
                  <a:lnTo>
                    <a:pt x="185" y="182"/>
                  </a:lnTo>
                  <a:lnTo>
                    <a:pt x="148" y="182"/>
                  </a:lnTo>
                  <a:close/>
                  <a:moveTo>
                    <a:pt x="252" y="93"/>
                  </a:moveTo>
                  <a:cubicBezTo>
                    <a:pt x="252" y="113"/>
                    <a:pt x="256" y="128"/>
                    <a:pt x="265" y="139"/>
                  </a:cubicBezTo>
                  <a:cubicBezTo>
                    <a:pt x="274" y="150"/>
                    <a:pt x="286" y="155"/>
                    <a:pt x="301" y="155"/>
                  </a:cubicBezTo>
                  <a:cubicBezTo>
                    <a:pt x="317" y="155"/>
                    <a:pt x="329" y="150"/>
                    <a:pt x="338" y="139"/>
                  </a:cubicBezTo>
                  <a:cubicBezTo>
                    <a:pt x="347" y="128"/>
                    <a:pt x="351" y="113"/>
                    <a:pt x="351" y="93"/>
                  </a:cubicBezTo>
                  <a:cubicBezTo>
                    <a:pt x="351" y="74"/>
                    <a:pt x="347" y="59"/>
                    <a:pt x="338" y="48"/>
                  </a:cubicBezTo>
                  <a:cubicBezTo>
                    <a:pt x="329" y="37"/>
                    <a:pt x="317" y="32"/>
                    <a:pt x="301" y="32"/>
                  </a:cubicBezTo>
                  <a:cubicBezTo>
                    <a:pt x="286" y="32"/>
                    <a:pt x="274" y="37"/>
                    <a:pt x="265" y="48"/>
                  </a:cubicBezTo>
                  <a:cubicBezTo>
                    <a:pt x="256" y="59"/>
                    <a:pt x="252" y="74"/>
                    <a:pt x="252" y="93"/>
                  </a:cubicBezTo>
                  <a:close/>
                  <a:moveTo>
                    <a:pt x="215" y="93"/>
                  </a:moveTo>
                  <a:cubicBezTo>
                    <a:pt x="215" y="65"/>
                    <a:pt x="223" y="42"/>
                    <a:pt x="238" y="25"/>
                  </a:cubicBezTo>
                  <a:cubicBezTo>
                    <a:pt x="254" y="9"/>
                    <a:pt x="275" y="0"/>
                    <a:pt x="301" y="0"/>
                  </a:cubicBezTo>
                  <a:cubicBezTo>
                    <a:pt x="328" y="0"/>
                    <a:pt x="349" y="9"/>
                    <a:pt x="364" y="25"/>
                  </a:cubicBezTo>
                  <a:cubicBezTo>
                    <a:pt x="380" y="42"/>
                    <a:pt x="388" y="65"/>
                    <a:pt x="388" y="93"/>
                  </a:cubicBezTo>
                  <a:cubicBezTo>
                    <a:pt x="388" y="122"/>
                    <a:pt x="380" y="145"/>
                    <a:pt x="364" y="161"/>
                  </a:cubicBezTo>
                  <a:cubicBezTo>
                    <a:pt x="349" y="178"/>
                    <a:pt x="328" y="187"/>
                    <a:pt x="301" y="187"/>
                  </a:cubicBezTo>
                  <a:cubicBezTo>
                    <a:pt x="275" y="187"/>
                    <a:pt x="254" y="178"/>
                    <a:pt x="238" y="161"/>
                  </a:cubicBezTo>
                  <a:cubicBezTo>
                    <a:pt x="223" y="145"/>
                    <a:pt x="215" y="122"/>
                    <a:pt x="215" y="93"/>
                  </a:cubicBezTo>
                  <a:close/>
                  <a:moveTo>
                    <a:pt x="571" y="121"/>
                  </a:moveTo>
                  <a:cubicBezTo>
                    <a:pt x="569" y="141"/>
                    <a:pt x="561" y="157"/>
                    <a:pt x="547" y="169"/>
                  </a:cubicBezTo>
                  <a:cubicBezTo>
                    <a:pt x="533" y="181"/>
                    <a:pt x="515" y="187"/>
                    <a:pt x="492" y="187"/>
                  </a:cubicBezTo>
                  <a:cubicBezTo>
                    <a:pt x="466" y="187"/>
                    <a:pt x="445" y="179"/>
                    <a:pt x="431" y="162"/>
                  </a:cubicBezTo>
                  <a:cubicBezTo>
                    <a:pt x="416" y="146"/>
                    <a:pt x="409" y="123"/>
                    <a:pt x="409" y="93"/>
                  </a:cubicBezTo>
                  <a:cubicBezTo>
                    <a:pt x="409" y="63"/>
                    <a:pt x="417" y="40"/>
                    <a:pt x="431" y="24"/>
                  </a:cubicBezTo>
                  <a:cubicBezTo>
                    <a:pt x="446" y="8"/>
                    <a:pt x="467" y="0"/>
                    <a:pt x="495" y="0"/>
                  </a:cubicBezTo>
                  <a:cubicBezTo>
                    <a:pt x="518" y="0"/>
                    <a:pt x="536" y="6"/>
                    <a:pt x="549" y="17"/>
                  </a:cubicBezTo>
                  <a:cubicBezTo>
                    <a:pt x="562" y="28"/>
                    <a:pt x="569" y="43"/>
                    <a:pt x="570" y="63"/>
                  </a:cubicBezTo>
                  <a:lnTo>
                    <a:pt x="534" y="63"/>
                  </a:lnTo>
                  <a:cubicBezTo>
                    <a:pt x="533" y="53"/>
                    <a:pt x="529" y="46"/>
                    <a:pt x="522" y="41"/>
                  </a:cubicBezTo>
                  <a:cubicBezTo>
                    <a:pt x="516" y="35"/>
                    <a:pt x="507" y="33"/>
                    <a:pt x="495" y="33"/>
                  </a:cubicBezTo>
                  <a:cubicBezTo>
                    <a:pt x="479" y="33"/>
                    <a:pt x="467" y="38"/>
                    <a:pt x="459" y="48"/>
                  </a:cubicBezTo>
                  <a:cubicBezTo>
                    <a:pt x="450" y="59"/>
                    <a:pt x="446" y="74"/>
                    <a:pt x="446" y="93"/>
                  </a:cubicBezTo>
                  <a:cubicBezTo>
                    <a:pt x="446" y="113"/>
                    <a:pt x="450" y="128"/>
                    <a:pt x="459" y="138"/>
                  </a:cubicBezTo>
                  <a:cubicBezTo>
                    <a:pt x="467" y="148"/>
                    <a:pt x="479" y="154"/>
                    <a:pt x="494" y="154"/>
                  </a:cubicBezTo>
                  <a:cubicBezTo>
                    <a:pt x="505" y="154"/>
                    <a:pt x="514" y="151"/>
                    <a:pt x="521" y="145"/>
                  </a:cubicBezTo>
                  <a:cubicBezTo>
                    <a:pt x="528" y="140"/>
                    <a:pt x="533" y="132"/>
                    <a:pt x="535" y="121"/>
                  </a:cubicBezTo>
                  <a:lnTo>
                    <a:pt x="571" y="121"/>
                  </a:lnTo>
                  <a:close/>
                  <a:moveTo>
                    <a:pt x="636" y="82"/>
                  </a:moveTo>
                  <a:lnTo>
                    <a:pt x="679" y="82"/>
                  </a:lnTo>
                  <a:cubicBezTo>
                    <a:pt x="688" y="82"/>
                    <a:pt x="695" y="80"/>
                    <a:pt x="699" y="77"/>
                  </a:cubicBezTo>
                  <a:cubicBezTo>
                    <a:pt x="704" y="73"/>
                    <a:pt x="706" y="67"/>
                    <a:pt x="706" y="59"/>
                  </a:cubicBezTo>
                  <a:cubicBezTo>
                    <a:pt x="706" y="51"/>
                    <a:pt x="704" y="45"/>
                    <a:pt x="699" y="41"/>
                  </a:cubicBezTo>
                  <a:cubicBezTo>
                    <a:pt x="695" y="37"/>
                    <a:pt x="689" y="35"/>
                    <a:pt x="680" y="35"/>
                  </a:cubicBezTo>
                  <a:lnTo>
                    <a:pt x="636" y="35"/>
                  </a:lnTo>
                  <a:lnTo>
                    <a:pt x="636" y="82"/>
                  </a:lnTo>
                  <a:close/>
                  <a:moveTo>
                    <a:pt x="600" y="182"/>
                  </a:moveTo>
                  <a:lnTo>
                    <a:pt x="600" y="5"/>
                  </a:lnTo>
                  <a:lnTo>
                    <a:pt x="685" y="5"/>
                  </a:lnTo>
                  <a:cubicBezTo>
                    <a:pt x="705" y="5"/>
                    <a:pt x="719" y="9"/>
                    <a:pt x="728" y="17"/>
                  </a:cubicBezTo>
                  <a:cubicBezTo>
                    <a:pt x="738" y="25"/>
                    <a:pt x="742" y="38"/>
                    <a:pt x="742" y="55"/>
                  </a:cubicBezTo>
                  <a:cubicBezTo>
                    <a:pt x="742" y="66"/>
                    <a:pt x="740" y="75"/>
                    <a:pt x="735" y="82"/>
                  </a:cubicBezTo>
                  <a:cubicBezTo>
                    <a:pt x="731" y="89"/>
                    <a:pt x="724" y="94"/>
                    <a:pt x="716" y="97"/>
                  </a:cubicBezTo>
                  <a:cubicBezTo>
                    <a:pt x="724" y="100"/>
                    <a:pt x="729" y="104"/>
                    <a:pt x="732" y="109"/>
                  </a:cubicBezTo>
                  <a:cubicBezTo>
                    <a:pt x="735" y="115"/>
                    <a:pt x="737" y="124"/>
                    <a:pt x="738" y="135"/>
                  </a:cubicBezTo>
                  <a:lnTo>
                    <a:pt x="739" y="156"/>
                  </a:lnTo>
                  <a:cubicBezTo>
                    <a:pt x="739" y="157"/>
                    <a:pt x="739" y="157"/>
                    <a:pt x="739" y="157"/>
                  </a:cubicBezTo>
                  <a:cubicBezTo>
                    <a:pt x="739" y="168"/>
                    <a:pt x="741" y="174"/>
                    <a:pt x="745" y="176"/>
                  </a:cubicBezTo>
                  <a:lnTo>
                    <a:pt x="745" y="182"/>
                  </a:lnTo>
                  <a:lnTo>
                    <a:pt x="706" y="182"/>
                  </a:lnTo>
                  <a:cubicBezTo>
                    <a:pt x="704" y="179"/>
                    <a:pt x="703" y="176"/>
                    <a:pt x="703" y="173"/>
                  </a:cubicBezTo>
                  <a:cubicBezTo>
                    <a:pt x="702" y="169"/>
                    <a:pt x="702" y="165"/>
                    <a:pt x="701" y="160"/>
                  </a:cubicBezTo>
                  <a:lnTo>
                    <a:pt x="701" y="141"/>
                  </a:lnTo>
                  <a:cubicBezTo>
                    <a:pt x="701" y="130"/>
                    <a:pt x="698" y="123"/>
                    <a:pt x="695" y="119"/>
                  </a:cubicBezTo>
                  <a:cubicBezTo>
                    <a:pt x="691" y="115"/>
                    <a:pt x="684" y="113"/>
                    <a:pt x="675" y="113"/>
                  </a:cubicBezTo>
                  <a:lnTo>
                    <a:pt x="636" y="113"/>
                  </a:lnTo>
                  <a:lnTo>
                    <a:pt x="636" y="182"/>
                  </a:lnTo>
                  <a:lnTo>
                    <a:pt x="600" y="182"/>
                  </a:lnTo>
                  <a:close/>
                  <a:moveTo>
                    <a:pt x="774" y="4"/>
                  </a:moveTo>
                  <a:lnTo>
                    <a:pt x="811" y="4"/>
                  </a:lnTo>
                  <a:lnTo>
                    <a:pt x="811" y="115"/>
                  </a:lnTo>
                  <a:cubicBezTo>
                    <a:pt x="811" y="129"/>
                    <a:pt x="814" y="139"/>
                    <a:pt x="819" y="145"/>
                  </a:cubicBezTo>
                  <a:cubicBezTo>
                    <a:pt x="824" y="152"/>
                    <a:pt x="833" y="155"/>
                    <a:pt x="845" y="155"/>
                  </a:cubicBezTo>
                  <a:cubicBezTo>
                    <a:pt x="857" y="155"/>
                    <a:pt x="866" y="152"/>
                    <a:pt x="871" y="145"/>
                  </a:cubicBezTo>
                  <a:cubicBezTo>
                    <a:pt x="877" y="139"/>
                    <a:pt x="879" y="129"/>
                    <a:pt x="879" y="115"/>
                  </a:cubicBezTo>
                  <a:lnTo>
                    <a:pt x="879" y="4"/>
                  </a:lnTo>
                  <a:lnTo>
                    <a:pt x="916" y="4"/>
                  </a:lnTo>
                  <a:lnTo>
                    <a:pt x="916" y="119"/>
                  </a:lnTo>
                  <a:cubicBezTo>
                    <a:pt x="916" y="141"/>
                    <a:pt x="910" y="158"/>
                    <a:pt x="898" y="169"/>
                  </a:cubicBezTo>
                  <a:cubicBezTo>
                    <a:pt x="886" y="181"/>
                    <a:pt x="868" y="187"/>
                    <a:pt x="845" y="187"/>
                  </a:cubicBezTo>
                  <a:cubicBezTo>
                    <a:pt x="822" y="187"/>
                    <a:pt x="805" y="181"/>
                    <a:pt x="792" y="169"/>
                  </a:cubicBezTo>
                  <a:cubicBezTo>
                    <a:pt x="780" y="158"/>
                    <a:pt x="774" y="141"/>
                    <a:pt x="774" y="119"/>
                  </a:cubicBezTo>
                  <a:lnTo>
                    <a:pt x="774" y="4"/>
                  </a:lnTo>
                  <a:close/>
                  <a:moveTo>
                    <a:pt x="938" y="182"/>
                  </a:moveTo>
                  <a:lnTo>
                    <a:pt x="938" y="151"/>
                  </a:lnTo>
                  <a:lnTo>
                    <a:pt x="1034" y="37"/>
                  </a:lnTo>
                  <a:lnTo>
                    <a:pt x="940" y="37"/>
                  </a:lnTo>
                  <a:lnTo>
                    <a:pt x="940" y="5"/>
                  </a:lnTo>
                  <a:lnTo>
                    <a:pt x="1078" y="5"/>
                  </a:lnTo>
                  <a:lnTo>
                    <a:pt x="1078" y="36"/>
                  </a:lnTo>
                  <a:lnTo>
                    <a:pt x="982" y="150"/>
                  </a:lnTo>
                  <a:lnTo>
                    <a:pt x="1076" y="150"/>
                  </a:lnTo>
                  <a:lnTo>
                    <a:pt x="1076" y="182"/>
                  </a:lnTo>
                  <a:lnTo>
                    <a:pt x="938" y="1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10" name="Freeform 35"/>
            <p:cNvSpPr>
              <a:spLocks noEditPoints="1"/>
            </p:cNvSpPr>
            <p:nvPr userDrawn="1"/>
          </p:nvSpPr>
          <p:spPr bwMode="auto">
            <a:xfrm>
              <a:off x="3830" y="3500"/>
              <a:ext cx="499" cy="47"/>
            </a:xfrm>
            <a:custGeom>
              <a:avLst/>
              <a:gdLst>
                <a:gd name="T0" fmla="*/ 77 w 2066"/>
                <a:gd name="T1" fmla="*/ 155 h 192"/>
                <a:gd name="T2" fmla="*/ 137 w 2066"/>
                <a:gd name="T3" fmla="*/ 188 h 192"/>
                <a:gd name="T4" fmla="*/ 23 w 2066"/>
                <a:gd name="T5" fmla="*/ 45 h 192"/>
                <a:gd name="T6" fmla="*/ 193 w 2066"/>
                <a:gd name="T7" fmla="*/ 188 h 192"/>
                <a:gd name="T8" fmla="*/ 321 w 2066"/>
                <a:gd name="T9" fmla="*/ 82 h 192"/>
                <a:gd name="T10" fmla="*/ 265 w 2066"/>
                <a:gd name="T11" fmla="*/ 59 h 192"/>
                <a:gd name="T12" fmla="*/ 348 w 2066"/>
                <a:gd name="T13" fmla="*/ 104 h 192"/>
                <a:gd name="T14" fmla="*/ 400 w 2066"/>
                <a:gd name="T15" fmla="*/ 36 h 192"/>
                <a:gd name="T16" fmla="*/ 423 w 2066"/>
                <a:gd name="T17" fmla="*/ 146 h 192"/>
                <a:gd name="T18" fmla="*/ 484 w 2066"/>
                <a:gd name="T19" fmla="*/ 135 h 192"/>
                <a:gd name="T20" fmla="*/ 520 w 2066"/>
                <a:gd name="T21" fmla="*/ 95 h 192"/>
                <a:gd name="T22" fmla="*/ 451 w 2066"/>
                <a:gd name="T23" fmla="*/ 101 h 192"/>
                <a:gd name="T24" fmla="*/ 436 w 2066"/>
                <a:gd name="T25" fmla="*/ 180 h 192"/>
                <a:gd name="T26" fmla="*/ 595 w 2066"/>
                <a:gd name="T27" fmla="*/ 188 h 192"/>
                <a:gd name="T28" fmla="*/ 533 w 2066"/>
                <a:gd name="T29" fmla="*/ 59 h 192"/>
                <a:gd name="T30" fmla="*/ 572 w 2066"/>
                <a:gd name="T31" fmla="*/ 76 h 192"/>
                <a:gd name="T32" fmla="*/ 630 w 2066"/>
                <a:gd name="T33" fmla="*/ 112 h 192"/>
                <a:gd name="T34" fmla="*/ 623 w 2066"/>
                <a:gd name="T35" fmla="*/ 73 h 192"/>
                <a:gd name="T36" fmla="*/ 640 w 2066"/>
                <a:gd name="T37" fmla="*/ 161 h 192"/>
                <a:gd name="T38" fmla="*/ 662 w 2066"/>
                <a:gd name="T39" fmla="*/ 42 h 192"/>
                <a:gd name="T40" fmla="*/ 797 w 2066"/>
                <a:gd name="T41" fmla="*/ 56 h 192"/>
                <a:gd name="T42" fmla="*/ 764 w 2066"/>
                <a:gd name="T43" fmla="*/ 116 h 192"/>
                <a:gd name="T44" fmla="*/ 821 w 2066"/>
                <a:gd name="T45" fmla="*/ 36 h 192"/>
                <a:gd name="T46" fmla="*/ 898 w 2066"/>
                <a:gd name="T47" fmla="*/ 160 h 192"/>
                <a:gd name="T48" fmla="*/ 888 w 2066"/>
                <a:gd name="T49" fmla="*/ 123 h 192"/>
                <a:gd name="T50" fmla="*/ 926 w 2066"/>
                <a:gd name="T51" fmla="*/ 192 h 192"/>
                <a:gd name="T52" fmla="*/ 1090 w 2066"/>
                <a:gd name="T53" fmla="*/ 125 h 192"/>
                <a:gd name="T54" fmla="*/ 1162 w 2066"/>
                <a:gd name="T55" fmla="*/ 188 h 192"/>
                <a:gd name="T56" fmla="*/ 1122 w 2066"/>
                <a:gd name="T57" fmla="*/ 55 h 192"/>
                <a:gd name="T58" fmla="*/ 1247 w 2066"/>
                <a:gd name="T59" fmla="*/ 192 h 192"/>
                <a:gd name="T60" fmla="*/ 1288 w 2066"/>
                <a:gd name="T61" fmla="*/ 104 h 192"/>
                <a:gd name="T62" fmla="*/ 1213 w 2066"/>
                <a:gd name="T63" fmla="*/ 97 h 192"/>
                <a:gd name="T64" fmla="*/ 1318 w 2066"/>
                <a:gd name="T65" fmla="*/ 172 h 192"/>
                <a:gd name="T66" fmla="*/ 1291 w 2066"/>
                <a:gd name="T67" fmla="*/ 171 h 192"/>
                <a:gd name="T68" fmla="*/ 1251 w 2066"/>
                <a:gd name="T69" fmla="*/ 173 h 192"/>
                <a:gd name="T70" fmla="*/ 1468 w 2066"/>
                <a:gd name="T71" fmla="*/ 172 h 192"/>
                <a:gd name="T72" fmla="*/ 1424 w 2066"/>
                <a:gd name="T73" fmla="*/ 21 h 192"/>
                <a:gd name="T74" fmla="*/ 1439 w 2066"/>
                <a:gd name="T75" fmla="*/ 34 h 192"/>
                <a:gd name="T76" fmla="*/ 1533 w 2066"/>
                <a:gd name="T77" fmla="*/ 137 h 192"/>
                <a:gd name="T78" fmla="*/ 1592 w 2066"/>
                <a:gd name="T79" fmla="*/ 192 h 192"/>
                <a:gd name="T80" fmla="*/ 1632 w 2066"/>
                <a:gd name="T81" fmla="*/ 104 h 192"/>
                <a:gd name="T82" fmla="*/ 1557 w 2066"/>
                <a:gd name="T83" fmla="*/ 97 h 192"/>
                <a:gd name="T84" fmla="*/ 1662 w 2066"/>
                <a:gd name="T85" fmla="*/ 172 h 192"/>
                <a:gd name="T86" fmla="*/ 1635 w 2066"/>
                <a:gd name="T87" fmla="*/ 171 h 192"/>
                <a:gd name="T88" fmla="*/ 1595 w 2066"/>
                <a:gd name="T89" fmla="*/ 173 h 192"/>
                <a:gd name="T90" fmla="*/ 1732 w 2066"/>
                <a:gd name="T91" fmla="*/ 172 h 192"/>
                <a:gd name="T92" fmla="*/ 1770 w 2066"/>
                <a:gd name="T93" fmla="*/ 169 h 192"/>
                <a:gd name="T94" fmla="*/ 1686 w 2066"/>
                <a:gd name="T95" fmla="*/ 136 h 192"/>
                <a:gd name="T96" fmla="*/ 1722 w 2066"/>
                <a:gd name="T97" fmla="*/ 42 h 192"/>
                <a:gd name="T98" fmla="*/ 1873 w 2066"/>
                <a:gd name="T99" fmla="*/ 173 h 192"/>
                <a:gd name="T100" fmla="*/ 1890 w 2066"/>
                <a:gd name="T101" fmla="*/ 187 h 192"/>
                <a:gd name="T102" fmla="*/ 1908 w 2066"/>
                <a:gd name="T103" fmla="*/ 75 h 192"/>
                <a:gd name="T104" fmla="*/ 1987 w 2066"/>
                <a:gd name="T105" fmla="*/ 84 h 192"/>
                <a:gd name="T106" fmla="*/ 1955 w 2066"/>
                <a:gd name="T107" fmla="*/ 125 h 192"/>
                <a:gd name="T108" fmla="*/ 1977 w 2066"/>
                <a:gd name="T109" fmla="*/ 13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66" h="192">
                  <a:moveTo>
                    <a:pt x="21" y="37"/>
                  </a:moveTo>
                  <a:lnTo>
                    <a:pt x="21" y="188"/>
                  </a:lnTo>
                  <a:lnTo>
                    <a:pt x="0" y="188"/>
                  </a:lnTo>
                  <a:lnTo>
                    <a:pt x="0" y="11"/>
                  </a:lnTo>
                  <a:lnTo>
                    <a:pt x="33" y="11"/>
                  </a:lnTo>
                  <a:lnTo>
                    <a:pt x="75" y="146"/>
                  </a:lnTo>
                  <a:cubicBezTo>
                    <a:pt x="76" y="150"/>
                    <a:pt x="77" y="153"/>
                    <a:pt x="77" y="155"/>
                  </a:cubicBezTo>
                  <a:cubicBezTo>
                    <a:pt x="78" y="157"/>
                    <a:pt x="78" y="159"/>
                    <a:pt x="79" y="161"/>
                  </a:cubicBezTo>
                  <a:cubicBezTo>
                    <a:pt x="79" y="158"/>
                    <a:pt x="80" y="155"/>
                    <a:pt x="80" y="153"/>
                  </a:cubicBezTo>
                  <a:cubicBezTo>
                    <a:pt x="81" y="151"/>
                    <a:pt x="82" y="148"/>
                    <a:pt x="82" y="146"/>
                  </a:cubicBezTo>
                  <a:lnTo>
                    <a:pt x="126" y="11"/>
                  </a:lnTo>
                  <a:lnTo>
                    <a:pt x="159" y="11"/>
                  </a:lnTo>
                  <a:lnTo>
                    <a:pt x="159" y="188"/>
                  </a:lnTo>
                  <a:lnTo>
                    <a:pt x="137" y="188"/>
                  </a:lnTo>
                  <a:lnTo>
                    <a:pt x="137" y="37"/>
                  </a:lnTo>
                  <a:cubicBezTo>
                    <a:pt x="136" y="40"/>
                    <a:pt x="135" y="42"/>
                    <a:pt x="135" y="45"/>
                  </a:cubicBezTo>
                  <a:cubicBezTo>
                    <a:pt x="134" y="47"/>
                    <a:pt x="133" y="50"/>
                    <a:pt x="133" y="53"/>
                  </a:cubicBezTo>
                  <a:lnTo>
                    <a:pt x="89" y="188"/>
                  </a:lnTo>
                  <a:lnTo>
                    <a:pt x="67" y="188"/>
                  </a:lnTo>
                  <a:lnTo>
                    <a:pt x="25" y="53"/>
                  </a:lnTo>
                  <a:cubicBezTo>
                    <a:pt x="24" y="50"/>
                    <a:pt x="23" y="48"/>
                    <a:pt x="23" y="45"/>
                  </a:cubicBezTo>
                  <a:cubicBezTo>
                    <a:pt x="22" y="43"/>
                    <a:pt x="21" y="40"/>
                    <a:pt x="21" y="37"/>
                  </a:cubicBezTo>
                  <a:close/>
                  <a:moveTo>
                    <a:pt x="193" y="36"/>
                  </a:moveTo>
                  <a:lnTo>
                    <a:pt x="193" y="11"/>
                  </a:lnTo>
                  <a:lnTo>
                    <a:pt x="214" y="11"/>
                  </a:lnTo>
                  <a:lnTo>
                    <a:pt x="214" y="36"/>
                  </a:lnTo>
                  <a:lnTo>
                    <a:pt x="193" y="36"/>
                  </a:lnTo>
                  <a:close/>
                  <a:moveTo>
                    <a:pt x="193" y="188"/>
                  </a:moveTo>
                  <a:lnTo>
                    <a:pt x="193" y="59"/>
                  </a:lnTo>
                  <a:lnTo>
                    <a:pt x="214" y="59"/>
                  </a:lnTo>
                  <a:lnTo>
                    <a:pt x="214" y="188"/>
                  </a:lnTo>
                  <a:lnTo>
                    <a:pt x="193" y="188"/>
                  </a:lnTo>
                  <a:close/>
                  <a:moveTo>
                    <a:pt x="327" y="188"/>
                  </a:moveTo>
                  <a:lnTo>
                    <a:pt x="327" y="109"/>
                  </a:lnTo>
                  <a:cubicBezTo>
                    <a:pt x="327" y="96"/>
                    <a:pt x="325" y="87"/>
                    <a:pt x="321" y="82"/>
                  </a:cubicBezTo>
                  <a:cubicBezTo>
                    <a:pt x="318" y="78"/>
                    <a:pt x="311" y="75"/>
                    <a:pt x="302" y="75"/>
                  </a:cubicBezTo>
                  <a:cubicBezTo>
                    <a:pt x="291" y="75"/>
                    <a:pt x="282" y="79"/>
                    <a:pt x="275" y="85"/>
                  </a:cubicBezTo>
                  <a:cubicBezTo>
                    <a:pt x="269" y="92"/>
                    <a:pt x="266" y="102"/>
                    <a:pt x="266" y="115"/>
                  </a:cubicBezTo>
                  <a:lnTo>
                    <a:pt x="266" y="188"/>
                  </a:lnTo>
                  <a:lnTo>
                    <a:pt x="245" y="188"/>
                  </a:lnTo>
                  <a:lnTo>
                    <a:pt x="245" y="59"/>
                  </a:lnTo>
                  <a:lnTo>
                    <a:pt x="265" y="59"/>
                  </a:lnTo>
                  <a:lnTo>
                    <a:pt x="265" y="78"/>
                  </a:lnTo>
                  <a:cubicBezTo>
                    <a:pt x="270" y="70"/>
                    <a:pt x="275" y="65"/>
                    <a:pt x="282" y="61"/>
                  </a:cubicBezTo>
                  <a:cubicBezTo>
                    <a:pt x="288" y="58"/>
                    <a:pt x="296" y="56"/>
                    <a:pt x="304" y="56"/>
                  </a:cubicBezTo>
                  <a:cubicBezTo>
                    <a:pt x="314" y="56"/>
                    <a:pt x="321" y="57"/>
                    <a:pt x="328" y="60"/>
                  </a:cubicBezTo>
                  <a:cubicBezTo>
                    <a:pt x="334" y="63"/>
                    <a:pt x="339" y="68"/>
                    <a:pt x="343" y="73"/>
                  </a:cubicBezTo>
                  <a:cubicBezTo>
                    <a:pt x="344" y="77"/>
                    <a:pt x="346" y="80"/>
                    <a:pt x="347" y="84"/>
                  </a:cubicBezTo>
                  <a:cubicBezTo>
                    <a:pt x="348" y="89"/>
                    <a:pt x="348" y="95"/>
                    <a:pt x="348" y="104"/>
                  </a:cubicBezTo>
                  <a:lnTo>
                    <a:pt x="348" y="111"/>
                  </a:lnTo>
                  <a:lnTo>
                    <a:pt x="348" y="188"/>
                  </a:lnTo>
                  <a:lnTo>
                    <a:pt x="327" y="188"/>
                  </a:lnTo>
                  <a:close/>
                  <a:moveTo>
                    <a:pt x="379" y="36"/>
                  </a:moveTo>
                  <a:lnTo>
                    <a:pt x="379" y="11"/>
                  </a:lnTo>
                  <a:lnTo>
                    <a:pt x="400" y="11"/>
                  </a:lnTo>
                  <a:lnTo>
                    <a:pt x="400" y="36"/>
                  </a:lnTo>
                  <a:lnTo>
                    <a:pt x="379" y="36"/>
                  </a:lnTo>
                  <a:close/>
                  <a:moveTo>
                    <a:pt x="379" y="188"/>
                  </a:moveTo>
                  <a:lnTo>
                    <a:pt x="379" y="59"/>
                  </a:lnTo>
                  <a:lnTo>
                    <a:pt x="400" y="59"/>
                  </a:lnTo>
                  <a:lnTo>
                    <a:pt x="400" y="188"/>
                  </a:lnTo>
                  <a:lnTo>
                    <a:pt x="379" y="188"/>
                  </a:lnTo>
                  <a:close/>
                  <a:moveTo>
                    <a:pt x="423" y="146"/>
                  </a:moveTo>
                  <a:lnTo>
                    <a:pt x="442" y="146"/>
                  </a:lnTo>
                  <a:cubicBezTo>
                    <a:pt x="443" y="155"/>
                    <a:pt x="446" y="161"/>
                    <a:pt x="451" y="166"/>
                  </a:cubicBezTo>
                  <a:cubicBezTo>
                    <a:pt x="457" y="170"/>
                    <a:pt x="464" y="173"/>
                    <a:pt x="474" y="173"/>
                  </a:cubicBezTo>
                  <a:cubicBezTo>
                    <a:pt x="483" y="173"/>
                    <a:pt x="490" y="171"/>
                    <a:pt x="495" y="167"/>
                  </a:cubicBezTo>
                  <a:cubicBezTo>
                    <a:pt x="500" y="163"/>
                    <a:pt x="503" y="158"/>
                    <a:pt x="503" y="152"/>
                  </a:cubicBezTo>
                  <a:cubicBezTo>
                    <a:pt x="503" y="147"/>
                    <a:pt x="501" y="144"/>
                    <a:pt x="499" y="141"/>
                  </a:cubicBezTo>
                  <a:cubicBezTo>
                    <a:pt x="496" y="139"/>
                    <a:pt x="491" y="137"/>
                    <a:pt x="484" y="135"/>
                  </a:cubicBezTo>
                  <a:lnTo>
                    <a:pt x="461" y="128"/>
                  </a:lnTo>
                  <a:cubicBezTo>
                    <a:pt x="448" y="125"/>
                    <a:pt x="439" y="121"/>
                    <a:pt x="434" y="115"/>
                  </a:cubicBezTo>
                  <a:cubicBezTo>
                    <a:pt x="428" y="110"/>
                    <a:pt x="426" y="102"/>
                    <a:pt x="426" y="92"/>
                  </a:cubicBezTo>
                  <a:cubicBezTo>
                    <a:pt x="426" y="81"/>
                    <a:pt x="430" y="72"/>
                    <a:pt x="438" y="65"/>
                  </a:cubicBezTo>
                  <a:cubicBezTo>
                    <a:pt x="446" y="59"/>
                    <a:pt x="458" y="55"/>
                    <a:pt x="472" y="55"/>
                  </a:cubicBezTo>
                  <a:cubicBezTo>
                    <a:pt x="487" y="55"/>
                    <a:pt x="498" y="59"/>
                    <a:pt x="507" y="66"/>
                  </a:cubicBezTo>
                  <a:cubicBezTo>
                    <a:pt x="516" y="73"/>
                    <a:pt x="520" y="83"/>
                    <a:pt x="520" y="95"/>
                  </a:cubicBezTo>
                  <a:lnTo>
                    <a:pt x="520" y="95"/>
                  </a:lnTo>
                  <a:lnTo>
                    <a:pt x="500" y="95"/>
                  </a:lnTo>
                  <a:cubicBezTo>
                    <a:pt x="500" y="88"/>
                    <a:pt x="497" y="83"/>
                    <a:pt x="492" y="79"/>
                  </a:cubicBezTo>
                  <a:cubicBezTo>
                    <a:pt x="487" y="75"/>
                    <a:pt x="481" y="74"/>
                    <a:pt x="472" y="74"/>
                  </a:cubicBezTo>
                  <a:cubicBezTo>
                    <a:pt x="464" y="74"/>
                    <a:pt x="457" y="75"/>
                    <a:pt x="453" y="78"/>
                  </a:cubicBezTo>
                  <a:cubicBezTo>
                    <a:pt x="449" y="81"/>
                    <a:pt x="447" y="86"/>
                    <a:pt x="447" y="92"/>
                  </a:cubicBezTo>
                  <a:cubicBezTo>
                    <a:pt x="447" y="96"/>
                    <a:pt x="448" y="99"/>
                    <a:pt x="451" y="101"/>
                  </a:cubicBezTo>
                  <a:cubicBezTo>
                    <a:pt x="453" y="104"/>
                    <a:pt x="459" y="106"/>
                    <a:pt x="466" y="108"/>
                  </a:cubicBezTo>
                  <a:lnTo>
                    <a:pt x="486" y="112"/>
                  </a:lnTo>
                  <a:cubicBezTo>
                    <a:pt x="500" y="116"/>
                    <a:pt x="510" y="121"/>
                    <a:pt x="515" y="126"/>
                  </a:cubicBezTo>
                  <a:cubicBezTo>
                    <a:pt x="521" y="131"/>
                    <a:pt x="523" y="139"/>
                    <a:pt x="523" y="149"/>
                  </a:cubicBezTo>
                  <a:cubicBezTo>
                    <a:pt x="523" y="163"/>
                    <a:pt x="519" y="173"/>
                    <a:pt x="510" y="181"/>
                  </a:cubicBezTo>
                  <a:cubicBezTo>
                    <a:pt x="501" y="188"/>
                    <a:pt x="488" y="192"/>
                    <a:pt x="472" y="192"/>
                  </a:cubicBezTo>
                  <a:cubicBezTo>
                    <a:pt x="456" y="192"/>
                    <a:pt x="444" y="188"/>
                    <a:pt x="436" y="180"/>
                  </a:cubicBezTo>
                  <a:cubicBezTo>
                    <a:pt x="427" y="172"/>
                    <a:pt x="423" y="161"/>
                    <a:pt x="423" y="146"/>
                  </a:cubicBezTo>
                  <a:close/>
                  <a:moveTo>
                    <a:pt x="572" y="155"/>
                  </a:moveTo>
                  <a:cubicBezTo>
                    <a:pt x="572" y="161"/>
                    <a:pt x="573" y="165"/>
                    <a:pt x="575" y="167"/>
                  </a:cubicBezTo>
                  <a:cubicBezTo>
                    <a:pt x="576" y="169"/>
                    <a:pt x="579" y="170"/>
                    <a:pt x="583" y="170"/>
                  </a:cubicBezTo>
                  <a:cubicBezTo>
                    <a:pt x="585" y="170"/>
                    <a:pt x="586" y="170"/>
                    <a:pt x="588" y="170"/>
                  </a:cubicBezTo>
                  <a:cubicBezTo>
                    <a:pt x="590" y="170"/>
                    <a:pt x="592" y="169"/>
                    <a:pt x="595" y="169"/>
                  </a:cubicBezTo>
                  <a:lnTo>
                    <a:pt x="595" y="188"/>
                  </a:lnTo>
                  <a:cubicBezTo>
                    <a:pt x="591" y="188"/>
                    <a:pt x="588" y="189"/>
                    <a:pt x="585" y="189"/>
                  </a:cubicBezTo>
                  <a:cubicBezTo>
                    <a:pt x="583" y="189"/>
                    <a:pt x="580" y="189"/>
                    <a:pt x="578" y="189"/>
                  </a:cubicBezTo>
                  <a:cubicBezTo>
                    <a:pt x="568" y="189"/>
                    <a:pt x="561" y="188"/>
                    <a:pt x="558" y="184"/>
                  </a:cubicBezTo>
                  <a:cubicBezTo>
                    <a:pt x="554" y="180"/>
                    <a:pt x="552" y="173"/>
                    <a:pt x="552" y="163"/>
                  </a:cubicBezTo>
                  <a:lnTo>
                    <a:pt x="552" y="76"/>
                  </a:lnTo>
                  <a:lnTo>
                    <a:pt x="533" y="76"/>
                  </a:lnTo>
                  <a:lnTo>
                    <a:pt x="533" y="59"/>
                  </a:lnTo>
                  <a:lnTo>
                    <a:pt x="552" y="59"/>
                  </a:lnTo>
                  <a:lnTo>
                    <a:pt x="552" y="23"/>
                  </a:lnTo>
                  <a:lnTo>
                    <a:pt x="572" y="23"/>
                  </a:lnTo>
                  <a:lnTo>
                    <a:pt x="572" y="59"/>
                  </a:lnTo>
                  <a:lnTo>
                    <a:pt x="595" y="59"/>
                  </a:lnTo>
                  <a:lnTo>
                    <a:pt x="595" y="76"/>
                  </a:lnTo>
                  <a:lnTo>
                    <a:pt x="572" y="76"/>
                  </a:lnTo>
                  <a:lnTo>
                    <a:pt x="572" y="155"/>
                  </a:lnTo>
                  <a:close/>
                  <a:moveTo>
                    <a:pt x="630" y="112"/>
                  </a:moveTo>
                  <a:lnTo>
                    <a:pt x="698" y="112"/>
                  </a:lnTo>
                  <a:cubicBezTo>
                    <a:pt x="698" y="100"/>
                    <a:pt x="695" y="90"/>
                    <a:pt x="689" y="84"/>
                  </a:cubicBezTo>
                  <a:cubicBezTo>
                    <a:pt x="683" y="77"/>
                    <a:pt x="675" y="74"/>
                    <a:pt x="664" y="74"/>
                  </a:cubicBezTo>
                  <a:cubicBezTo>
                    <a:pt x="654" y="74"/>
                    <a:pt x="646" y="77"/>
                    <a:pt x="640" y="84"/>
                  </a:cubicBezTo>
                  <a:cubicBezTo>
                    <a:pt x="634" y="90"/>
                    <a:pt x="631" y="100"/>
                    <a:pt x="630" y="112"/>
                  </a:cubicBezTo>
                  <a:close/>
                  <a:moveTo>
                    <a:pt x="697" y="146"/>
                  </a:moveTo>
                  <a:lnTo>
                    <a:pt x="718" y="146"/>
                  </a:lnTo>
                  <a:cubicBezTo>
                    <a:pt x="715" y="160"/>
                    <a:pt x="709" y="172"/>
                    <a:pt x="700" y="180"/>
                  </a:cubicBezTo>
                  <a:cubicBezTo>
                    <a:pt x="690" y="188"/>
                    <a:pt x="678" y="192"/>
                    <a:pt x="664" y="192"/>
                  </a:cubicBezTo>
                  <a:cubicBezTo>
                    <a:pt x="647" y="192"/>
                    <a:pt x="633" y="186"/>
                    <a:pt x="623" y="174"/>
                  </a:cubicBezTo>
                  <a:cubicBezTo>
                    <a:pt x="613" y="162"/>
                    <a:pt x="608" y="146"/>
                    <a:pt x="608" y="125"/>
                  </a:cubicBezTo>
                  <a:cubicBezTo>
                    <a:pt x="608" y="103"/>
                    <a:pt x="613" y="86"/>
                    <a:pt x="623" y="73"/>
                  </a:cubicBezTo>
                  <a:cubicBezTo>
                    <a:pt x="633" y="61"/>
                    <a:pt x="646" y="55"/>
                    <a:pt x="664" y="55"/>
                  </a:cubicBezTo>
                  <a:cubicBezTo>
                    <a:pt x="681" y="55"/>
                    <a:pt x="695" y="61"/>
                    <a:pt x="705" y="72"/>
                  </a:cubicBezTo>
                  <a:cubicBezTo>
                    <a:pt x="714" y="83"/>
                    <a:pt x="719" y="99"/>
                    <a:pt x="719" y="120"/>
                  </a:cubicBezTo>
                  <a:cubicBezTo>
                    <a:pt x="719" y="123"/>
                    <a:pt x="719" y="125"/>
                    <a:pt x="719" y="126"/>
                  </a:cubicBezTo>
                  <a:cubicBezTo>
                    <a:pt x="719" y="127"/>
                    <a:pt x="719" y="129"/>
                    <a:pt x="719" y="130"/>
                  </a:cubicBezTo>
                  <a:lnTo>
                    <a:pt x="630" y="130"/>
                  </a:lnTo>
                  <a:cubicBezTo>
                    <a:pt x="630" y="143"/>
                    <a:pt x="634" y="154"/>
                    <a:pt x="640" y="161"/>
                  </a:cubicBezTo>
                  <a:cubicBezTo>
                    <a:pt x="646" y="169"/>
                    <a:pt x="655" y="172"/>
                    <a:pt x="666" y="172"/>
                  </a:cubicBezTo>
                  <a:cubicBezTo>
                    <a:pt x="674" y="172"/>
                    <a:pt x="681" y="170"/>
                    <a:pt x="686" y="165"/>
                  </a:cubicBezTo>
                  <a:cubicBezTo>
                    <a:pt x="692" y="161"/>
                    <a:pt x="696" y="155"/>
                    <a:pt x="697" y="146"/>
                  </a:cubicBezTo>
                  <a:close/>
                  <a:moveTo>
                    <a:pt x="648" y="42"/>
                  </a:moveTo>
                  <a:lnTo>
                    <a:pt x="671" y="0"/>
                  </a:lnTo>
                  <a:lnTo>
                    <a:pt x="695" y="0"/>
                  </a:lnTo>
                  <a:lnTo>
                    <a:pt x="662" y="42"/>
                  </a:lnTo>
                  <a:lnTo>
                    <a:pt x="648" y="42"/>
                  </a:lnTo>
                  <a:close/>
                  <a:moveTo>
                    <a:pt x="743" y="188"/>
                  </a:moveTo>
                  <a:lnTo>
                    <a:pt x="743" y="59"/>
                  </a:lnTo>
                  <a:lnTo>
                    <a:pt x="763" y="59"/>
                  </a:lnTo>
                  <a:lnTo>
                    <a:pt x="763" y="82"/>
                  </a:lnTo>
                  <a:cubicBezTo>
                    <a:pt x="766" y="74"/>
                    <a:pt x="771" y="67"/>
                    <a:pt x="776" y="63"/>
                  </a:cubicBezTo>
                  <a:cubicBezTo>
                    <a:pt x="782" y="59"/>
                    <a:pt x="789" y="56"/>
                    <a:pt x="797" y="56"/>
                  </a:cubicBezTo>
                  <a:cubicBezTo>
                    <a:pt x="799" y="56"/>
                    <a:pt x="800" y="56"/>
                    <a:pt x="800" y="56"/>
                  </a:cubicBezTo>
                  <a:cubicBezTo>
                    <a:pt x="801" y="57"/>
                    <a:pt x="802" y="57"/>
                    <a:pt x="803" y="57"/>
                  </a:cubicBezTo>
                  <a:lnTo>
                    <a:pt x="803" y="80"/>
                  </a:lnTo>
                  <a:cubicBezTo>
                    <a:pt x="802" y="79"/>
                    <a:pt x="801" y="79"/>
                    <a:pt x="801" y="79"/>
                  </a:cubicBezTo>
                  <a:cubicBezTo>
                    <a:pt x="800" y="79"/>
                    <a:pt x="799" y="79"/>
                    <a:pt x="798" y="79"/>
                  </a:cubicBezTo>
                  <a:cubicBezTo>
                    <a:pt x="787" y="79"/>
                    <a:pt x="778" y="82"/>
                    <a:pt x="772" y="89"/>
                  </a:cubicBezTo>
                  <a:cubicBezTo>
                    <a:pt x="767" y="95"/>
                    <a:pt x="764" y="104"/>
                    <a:pt x="764" y="116"/>
                  </a:cubicBezTo>
                  <a:lnTo>
                    <a:pt x="764" y="188"/>
                  </a:lnTo>
                  <a:lnTo>
                    <a:pt x="743" y="188"/>
                  </a:lnTo>
                  <a:close/>
                  <a:moveTo>
                    <a:pt x="821" y="36"/>
                  </a:moveTo>
                  <a:lnTo>
                    <a:pt x="821" y="11"/>
                  </a:lnTo>
                  <a:lnTo>
                    <a:pt x="842" y="11"/>
                  </a:lnTo>
                  <a:lnTo>
                    <a:pt x="842" y="36"/>
                  </a:lnTo>
                  <a:lnTo>
                    <a:pt x="821" y="36"/>
                  </a:lnTo>
                  <a:close/>
                  <a:moveTo>
                    <a:pt x="821" y="188"/>
                  </a:moveTo>
                  <a:lnTo>
                    <a:pt x="821" y="59"/>
                  </a:lnTo>
                  <a:lnTo>
                    <a:pt x="842" y="59"/>
                  </a:lnTo>
                  <a:lnTo>
                    <a:pt x="842" y="188"/>
                  </a:lnTo>
                  <a:lnTo>
                    <a:pt x="821" y="188"/>
                  </a:lnTo>
                  <a:close/>
                  <a:moveTo>
                    <a:pt x="888" y="123"/>
                  </a:moveTo>
                  <a:cubicBezTo>
                    <a:pt x="888" y="139"/>
                    <a:pt x="892" y="151"/>
                    <a:pt x="898" y="160"/>
                  </a:cubicBezTo>
                  <a:cubicBezTo>
                    <a:pt x="905" y="168"/>
                    <a:pt x="914" y="173"/>
                    <a:pt x="926" y="173"/>
                  </a:cubicBezTo>
                  <a:cubicBezTo>
                    <a:pt x="938" y="173"/>
                    <a:pt x="948" y="168"/>
                    <a:pt x="954" y="160"/>
                  </a:cubicBezTo>
                  <a:cubicBezTo>
                    <a:pt x="960" y="151"/>
                    <a:pt x="964" y="139"/>
                    <a:pt x="964" y="123"/>
                  </a:cubicBezTo>
                  <a:cubicBezTo>
                    <a:pt x="964" y="107"/>
                    <a:pt x="960" y="95"/>
                    <a:pt x="954" y="87"/>
                  </a:cubicBezTo>
                  <a:cubicBezTo>
                    <a:pt x="948" y="78"/>
                    <a:pt x="938" y="74"/>
                    <a:pt x="926" y="74"/>
                  </a:cubicBezTo>
                  <a:cubicBezTo>
                    <a:pt x="914" y="74"/>
                    <a:pt x="905" y="78"/>
                    <a:pt x="898" y="87"/>
                  </a:cubicBezTo>
                  <a:cubicBezTo>
                    <a:pt x="892" y="95"/>
                    <a:pt x="888" y="107"/>
                    <a:pt x="888" y="123"/>
                  </a:cubicBezTo>
                  <a:close/>
                  <a:moveTo>
                    <a:pt x="867" y="123"/>
                  </a:moveTo>
                  <a:cubicBezTo>
                    <a:pt x="867" y="102"/>
                    <a:pt x="872" y="85"/>
                    <a:pt x="883" y="73"/>
                  </a:cubicBezTo>
                  <a:cubicBezTo>
                    <a:pt x="893" y="61"/>
                    <a:pt x="907" y="55"/>
                    <a:pt x="926" y="55"/>
                  </a:cubicBezTo>
                  <a:cubicBezTo>
                    <a:pt x="945" y="55"/>
                    <a:pt x="959" y="61"/>
                    <a:pt x="970" y="73"/>
                  </a:cubicBezTo>
                  <a:cubicBezTo>
                    <a:pt x="980" y="85"/>
                    <a:pt x="985" y="102"/>
                    <a:pt x="985" y="123"/>
                  </a:cubicBezTo>
                  <a:cubicBezTo>
                    <a:pt x="985" y="145"/>
                    <a:pt x="980" y="162"/>
                    <a:pt x="970" y="174"/>
                  </a:cubicBezTo>
                  <a:cubicBezTo>
                    <a:pt x="959" y="186"/>
                    <a:pt x="945" y="192"/>
                    <a:pt x="926" y="192"/>
                  </a:cubicBezTo>
                  <a:cubicBezTo>
                    <a:pt x="907" y="192"/>
                    <a:pt x="893" y="186"/>
                    <a:pt x="883" y="174"/>
                  </a:cubicBezTo>
                  <a:cubicBezTo>
                    <a:pt x="872" y="162"/>
                    <a:pt x="867" y="145"/>
                    <a:pt x="867" y="123"/>
                  </a:cubicBezTo>
                  <a:close/>
                  <a:moveTo>
                    <a:pt x="1163" y="123"/>
                  </a:moveTo>
                  <a:cubicBezTo>
                    <a:pt x="1163" y="107"/>
                    <a:pt x="1160" y="95"/>
                    <a:pt x="1154" y="87"/>
                  </a:cubicBezTo>
                  <a:cubicBezTo>
                    <a:pt x="1148" y="78"/>
                    <a:pt x="1138" y="74"/>
                    <a:pt x="1126" y="74"/>
                  </a:cubicBezTo>
                  <a:cubicBezTo>
                    <a:pt x="1115" y="74"/>
                    <a:pt x="1106" y="79"/>
                    <a:pt x="1099" y="88"/>
                  </a:cubicBezTo>
                  <a:cubicBezTo>
                    <a:pt x="1093" y="97"/>
                    <a:pt x="1090" y="109"/>
                    <a:pt x="1090" y="125"/>
                  </a:cubicBezTo>
                  <a:cubicBezTo>
                    <a:pt x="1090" y="140"/>
                    <a:pt x="1093" y="151"/>
                    <a:pt x="1100" y="160"/>
                  </a:cubicBezTo>
                  <a:cubicBezTo>
                    <a:pt x="1106" y="168"/>
                    <a:pt x="1115" y="173"/>
                    <a:pt x="1127" y="173"/>
                  </a:cubicBezTo>
                  <a:cubicBezTo>
                    <a:pt x="1138" y="173"/>
                    <a:pt x="1147" y="168"/>
                    <a:pt x="1153" y="160"/>
                  </a:cubicBezTo>
                  <a:cubicBezTo>
                    <a:pt x="1160" y="151"/>
                    <a:pt x="1163" y="139"/>
                    <a:pt x="1163" y="123"/>
                  </a:cubicBezTo>
                  <a:close/>
                  <a:moveTo>
                    <a:pt x="1182" y="11"/>
                  </a:moveTo>
                  <a:lnTo>
                    <a:pt x="1182" y="188"/>
                  </a:lnTo>
                  <a:lnTo>
                    <a:pt x="1162" y="188"/>
                  </a:lnTo>
                  <a:lnTo>
                    <a:pt x="1162" y="172"/>
                  </a:lnTo>
                  <a:cubicBezTo>
                    <a:pt x="1157" y="178"/>
                    <a:pt x="1151" y="183"/>
                    <a:pt x="1144" y="187"/>
                  </a:cubicBezTo>
                  <a:cubicBezTo>
                    <a:pt x="1138" y="190"/>
                    <a:pt x="1130" y="192"/>
                    <a:pt x="1122" y="192"/>
                  </a:cubicBezTo>
                  <a:cubicBezTo>
                    <a:pt x="1106" y="192"/>
                    <a:pt x="1093" y="186"/>
                    <a:pt x="1083" y="173"/>
                  </a:cubicBezTo>
                  <a:cubicBezTo>
                    <a:pt x="1073" y="161"/>
                    <a:pt x="1068" y="145"/>
                    <a:pt x="1068" y="124"/>
                  </a:cubicBezTo>
                  <a:cubicBezTo>
                    <a:pt x="1068" y="103"/>
                    <a:pt x="1073" y="86"/>
                    <a:pt x="1083" y="74"/>
                  </a:cubicBezTo>
                  <a:cubicBezTo>
                    <a:pt x="1093" y="61"/>
                    <a:pt x="1106" y="55"/>
                    <a:pt x="1122" y="55"/>
                  </a:cubicBezTo>
                  <a:cubicBezTo>
                    <a:pt x="1131" y="55"/>
                    <a:pt x="1139" y="57"/>
                    <a:pt x="1145" y="60"/>
                  </a:cubicBezTo>
                  <a:cubicBezTo>
                    <a:pt x="1152" y="63"/>
                    <a:pt x="1157" y="68"/>
                    <a:pt x="1162" y="75"/>
                  </a:cubicBezTo>
                  <a:lnTo>
                    <a:pt x="1162" y="11"/>
                  </a:lnTo>
                  <a:lnTo>
                    <a:pt x="1182" y="11"/>
                  </a:lnTo>
                  <a:close/>
                  <a:moveTo>
                    <a:pt x="1291" y="171"/>
                  </a:moveTo>
                  <a:cubicBezTo>
                    <a:pt x="1284" y="178"/>
                    <a:pt x="1277" y="183"/>
                    <a:pt x="1270" y="186"/>
                  </a:cubicBezTo>
                  <a:cubicBezTo>
                    <a:pt x="1263" y="190"/>
                    <a:pt x="1255" y="192"/>
                    <a:pt x="1247" y="192"/>
                  </a:cubicBezTo>
                  <a:cubicBezTo>
                    <a:pt x="1235" y="192"/>
                    <a:pt x="1225" y="188"/>
                    <a:pt x="1218" y="181"/>
                  </a:cubicBezTo>
                  <a:cubicBezTo>
                    <a:pt x="1211" y="175"/>
                    <a:pt x="1207" y="165"/>
                    <a:pt x="1207" y="153"/>
                  </a:cubicBezTo>
                  <a:cubicBezTo>
                    <a:pt x="1207" y="141"/>
                    <a:pt x="1211" y="132"/>
                    <a:pt x="1217" y="126"/>
                  </a:cubicBezTo>
                  <a:cubicBezTo>
                    <a:pt x="1224" y="119"/>
                    <a:pt x="1235" y="115"/>
                    <a:pt x="1249" y="113"/>
                  </a:cubicBezTo>
                  <a:cubicBezTo>
                    <a:pt x="1253" y="112"/>
                    <a:pt x="1258" y="112"/>
                    <a:pt x="1264" y="111"/>
                  </a:cubicBezTo>
                  <a:cubicBezTo>
                    <a:pt x="1274" y="110"/>
                    <a:pt x="1281" y="109"/>
                    <a:pt x="1283" y="108"/>
                  </a:cubicBezTo>
                  <a:cubicBezTo>
                    <a:pt x="1286" y="107"/>
                    <a:pt x="1287" y="106"/>
                    <a:pt x="1288" y="104"/>
                  </a:cubicBezTo>
                  <a:cubicBezTo>
                    <a:pt x="1289" y="102"/>
                    <a:pt x="1289" y="99"/>
                    <a:pt x="1289" y="94"/>
                  </a:cubicBezTo>
                  <a:cubicBezTo>
                    <a:pt x="1289" y="87"/>
                    <a:pt x="1287" y="82"/>
                    <a:pt x="1282" y="79"/>
                  </a:cubicBezTo>
                  <a:cubicBezTo>
                    <a:pt x="1278" y="76"/>
                    <a:pt x="1271" y="74"/>
                    <a:pt x="1261" y="74"/>
                  </a:cubicBezTo>
                  <a:cubicBezTo>
                    <a:pt x="1252" y="74"/>
                    <a:pt x="1244" y="76"/>
                    <a:pt x="1240" y="80"/>
                  </a:cubicBezTo>
                  <a:cubicBezTo>
                    <a:pt x="1235" y="84"/>
                    <a:pt x="1232" y="90"/>
                    <a:pt x="1232" y="98"/>
                  </a:cubicBezTo>
                  <a:lnTo>
                    <a:pt x="1213" y="98"/>
                  </a:lnTo>
                  <a:lnTo>
                    <a:pt x="1213" y="97"/>
                  </a:lnTo>
                  <a:cubicBezTo>
                    <a:pt x="1213" y="84"/>
                    <a:pt x="1217" y="74"/>
                    <a:pt x="1226" y="66"/>
                  </a:cubicBezTo>
                  <a:cubicBezTo>
                    <a:pt x="1235" y="59"/>
                    <a:pt x="1247" y="55"/>
                    <a:pt x="1262" y="55"/>
                  </a:cubicBezTo>
                  <a:cubicBezTo>
                    <a:pt x="1278" y="55"/>
                    <a:pt x="1291" y="58"/>
                    <a:pt x="1298" y="65"/>
                  </a:cubicBezTo>
                  <a:cubicBezTo>
                    <a:pt x="1306" y="71"/>
                    <a:pt x="1310" y="81"/>
                    <a:pt x="1310" y="95"/>
                  </a:cubicBezTo>
                  <a:lnTo>
                    <a:pt x="1310" y="159"/>
                  </a:lnTo>
                  <a:cubicBezTo>
                    <a:pt x="1310" y="165"/>
                    <a:pt x="1311" y="168"/>
                    <a:pt x="1312" y="170"/>
                  </a:cubicBezTo>
                  <a:cubicBezTo>
                    <a:pt x="1313" y="171"/>
                    <a:pt x="1315" y="172"/>
                    <a:pt x="1318" y="172"/>
                  </a:cubicBezTo>
                  <a:cubicBezTo>
                    <a:pt x="1319" y="172"/>
                    <a:pt x="1319" y="172"/>
                    <a:pt x="1320" y="172"/>
                  </a:cubicBezTo>
                  <a:cubicBezTo>
                    <a:pt x="1321" y="172"/>
                    <a:pt x="1322" y="172"/>
                    <a:pt x="1323" y="172"/>
                  </a:cubicBezTo>
                  <a:lnTo>
                    <a:pt x="1323" y="188"/>
                  </a:lnTo>
                  <a:cubicBezTo>
                    <a:pt x="1321" y="189"/>
                    <a:pt x="1319" y="189"/>
                    <a:pt x="1317" y="190"/>
                  </a:cubicBezTo>
                  <a:cubicBezTo>
                    <a:pt x="1315" y="190"/>
                    <a:pt x="1313" y="190"/>
                    <a:pt x="1311" y="190"/>
                  </a:cubicBezTo>
                  <a:cubicBezTo>
                    <a:pt x="1305" y="190"/>
                    <a:pt x="1299" y="189"/>
                    <a:pt x="1296" y="186"/>
                  </a:cubicBezTo>
                  <a:cubicBezTo>
                    <a:pt x="1292" y="182"/>
                    <a:pt x="1291" y="178"/>
                    <a:pt x="1291" y="171"/>
                  </a:cubicBezTo>
                  <a:close/>
                  <a:moveTo>
                    <a:pt x="1289" y="122"/>
                  </a:moveTo>
                  <a:cubicBezTo>
                    <a:pt x="1283" y="125"/>
                    <a:pt x="1274" y="128"/>
                    <a:pt x="1260" y="130"/>
                  </a:cubicBezTo>
                  <a:cubicBezTo>
                    <a:pt x="1256" y="130"/>
                    <a:pt x="1252" y="131"/>
                    <a:pt x="1250" y="131"/>
                  </a:cubicBezTo>
                  <a:cubicBezTo>
                    <a:pt x="1242" y="132"/>
                    <a:pt x="1237" y="135"/>
                    <a:pt x="1233" y="138"/>
                  </a:cubicBezTo>
                  <a:cubicBezTo>
                    <a:pt x="1230" y="142"/>
                    <a:pt x="1229" y="146"/>
                    <a:pt x="1229" y="153"/>
                  </a:cubicBezTo>
                  <a:cubicBezTo>
                    <a:pt x="1229" y="159"/>
                    <a:pt x="1230" y="164"/>
                    <a:pt x="1234" y="168"/>
                  </a:cubicBezTo>
                  <a:cubicBezTo>
                    <a:pt x="1238" y="171"/>
                    <a:pt x="1244" y="173"/>
                    <a:pt x="1251" y="173"/>
                  </a:cubicBezTo>
                  <a:cubicBezTo>
                    <a:pt x="1262" y="173"/>
                    <a:pt x="1271" y="170"/>
                    <a:pt x="1278" y="164"/>
                  </a:cubicBezTo>
                  <a:cubicBezTo>
                    <a:pt x="1285" y="158"/>
                    <a:pt x="1289" y="151"/>
                    <a:pt x="1289" y="142"/>
                  </a:cubicBezTo>
                  <a:lnTo>
                    <a:pt x="1289" y="122"/>
                  </a:lnTo>
                  <a:close/>
                  <a:moveTo>
                    <a:pt x="1402" y="129"/>
                  </a:moveTo>
                  <a:lnTo>
                    <a:pt x="1424" y="129"/>
                  </a:lnTo>
                  <a:cubicBezTo>
                    <a:pt x="1424" y="142"/>
                    <a:pt x="1428" y="153"/>
                    <a:pt x="1436" y="160"/>
                  </a:cubicBezTo>
                  <a:cubicBezTo>
                    <a:pt x="1444" y="168"/>
                    <a:pt x="1454" y="172"/>
                    <a:pt x="1468" y="172"/>
                  </a:cubicBezTo>
                  <a:cubicBezTo>
                    <a:pt x="1481" y="172"/>
                    <a:pt x="1491" y="169"/>
                    <a:pt x="1499" y="163"/>
                  </a:cubicBezTo>
                  <a:cubicBezTo>
                    <a:pt x="1506" y="157"/>
                    <a:pt x="1510" y="149"/>
                    <a:pt x="1510" y="139"/>
                  </a:cubicBezTo>
                  <a:cubicBezTo>
                    <a:pt x="1510" y="126"/>
                    <a:pt x="1496" y="115"/>
                    <a:pt x="1468" y="108"/>
                  </a:cubicBezTo>
                  <a:cubicBezTo>
                    <a:pt x="1466" y="108"/>
                    <a:pt x="1465" y="108"/>
                    <a:pt x="1464" y="107"/>
                  </a:cubicBezTo>
                  <a:cubicBezTo>
                    <a:pt x="1441" y="102"/>
                    <a:pt x="1425" y="95"/>
                    <a:pt x="1418" y="88"/>
                  </a:cubicBezTo>
                  <a:cubicBezTo>
                    <a:pt x="1411" y="81"/>
                    <a:pt x="1407" y="71"/>
                    <a:pt x="1407" y="59"/>
                  </a:cubicBezTo>
                  <a:cubicBezTo>
                    <a:pt x="1407" y="43"/>
                    <a:pt x="1413" y="30"/>
                    <a:pt x="1424" y="21"/>
                  </a:cubicBezTo>
                  <a:cubicBezTo>
                    <a:pt x="1435" y="11"/>
                    <a:pt x="1449" y="6"/>
                    <a:pt x="1468" y="6"/>
                  </a:cubicBezTo>
                  <a:cubicBezTo>
                    <a:pt x="1486" y="6"/>
                    <a:pt x="1501" y="11"/>
                    <a:pt x="1512" y="21"/>
                  </a:cubicBezTo>
                  <a:cubicBezTo>
                    <a:pt x="1522" y="31"/>
                    <a:pt x="1528" y="45"/>
                    <a:pt x="1528" y="63"/>
                  </a:cubicBezTo>
                  <a:lnTo>
                    <a:pt x="1506" y="63"/>
                  </a:lnTo>
                  <a:cubicBezTo>
                    <a:pt x="1505" y="51"/>
                    <a:pt x="1501" y="42"/>
                    <a:pt x="1495" y="36"/>
                  </a:cubicBezTo>
                  <a:cubicBezTo>
                    <a:pt x="1488" y="29"/>
                    <a:pt x="1478" y="26"/>
                    <a:pt x="1466" y="26"/>
                  </a:cubicBezTo>
                  <a:cubicBezTo>
                    <a:pt x="1455" y="26"/>
                    <a:pt x="1446" y="29"/>
                    <a:pt x="1439" y="34"/>
                  </a:cubicBezTo>
                  <a:cubicBezTo>
                    <a:pt x="1432" y="39"/>
                    <a:pt x="1429" y="46"/>
                    <a:pt x="1429" y="54"/>
                  </a:cubicBezTo>
                  <a:cubicBezTo>
                    <a:pt x="1429" y="68"/>
                    <a:pt x="1443" y="78"/>
                    <a:pt x="1471" y="85"/>
                  </a:cubicBezTo>
                  <a:cubicBezTo>
                    <a:pt x="1475" y="86"/>
                    <a:pt x="1478" y="87"/>
                    <a:pt x="1480" y="87"/>
                  </a:cubicBezTo>
                  <a:lnTo>
                    <a:pt x="1483" y="88"/>
                  </a:lnTo>
                  <a:cubicBezTo>
                    <a:pt x="1501" y="93"/>
                    <a:pt x="1513" y="97"/>
                    <a:pt x="1519" y="103"/>
                  </a:cubicBezTo>
                  <a:cubicBezTo>
                    <a:pt x="1524" y="107"/>
                    <a:pt x="1527" y="112"/>
                    <a:pt x="1529" y="117"/>
                  </a:cubicBezTo>
                  <a:cubicBezTo>
                    <a:pt x="1532" y="123"/>
                    <a:pt x="1533" y="129"/>
                    <a:pt x="1533" y="137"/>
                  </a:cubicBezTo>
                  <a:cubicBezTo>
                    <a:pt x="1533" y="154"/>
                    <a:pt x="1527" y="167"/>
                    <a:pt x="1515" y="177"/>
                  </a:cubicBezTo>
                  <a:cubicBezTo>
                    <a:pt x="1504" y="187"/>
                    <a:pt x="1488" y="192"/>
                    <a:pt x="1468" y="192"/>
                  </a:cubicBezTo>
                  <a:cubicBezTo>
                    <a:pt x="1447" y="192"/>
                    <a:pt x="1431" y="187"/>
                    <a:pt x="1420" y="176"/>
                  </a:cubicBezTo>
                  <a:cubicBezTo>
                    <a:pt x="1409" y="165"/>
                    <a:pt x="1402" y="150"/>
                    <a:pt x="1402" y="129"/>
                  </a:cubicBezTo>
                  <a:close/>
                  <a:moveTo>
                    <a:pt x="1635" y="171"/>
                  </a:moveTo>
                  <a:cubicBezTo>
                    <a:pt x="1629" y="178"/>
                    <a:pt x="1622" y="183"/>
                    <a:pt x="1615" y="186"/>
                  </a:cubicBezTo>
                  <a:cubicBezTo>
                    <a:pt x="1607" y="190"/>
                    <a:pt x="1600" y="192"/>
                    <a:pt x="1592" y="192"/>
                  </a:cubicBezTo>
                  <a:cubicBezTo>
                    <a:pt x="1579" y="192"/>
                    <a:pt x="1569" y="188"/>
                    <a:pt x="1562" y="181"/>
                  </a:cubicBezTo>
                  <a:cubicBezTo>
                    <a:pt x="1555" y="175"/>
                    <a:pt x="1552" y="165"/>
                    <a:pt x="1552" y="153"/>
                  </a:cubicBezTo>
                  <a:cubicBezTo>
                    <a:pt x="1552" y="141"/>
                    <a:pt x="1555" y="132"/>
                    <a:pt x="1562" y="126"/>
                  </a:cubicBezTo>
                  <a:cubicBezTo>
                    <a:pt x="1569" y="119"/>
                    <a:pt x="1579" y="115"/>
                    <a:pt x="1594" y="113"/>
                  </a:cubicBezTo>
                  <a:cubicBezTo>
                    <a:pt x="1597" y="112"/>
                    <a:pt x="1602" y="112"/>
                    <a:pt x="1608" y="111"/>
                  </a:cubicBezTo>
                  <a:cubicBezTo>
                    <a:pt x="1619" y="110"/>
                    <a:pt x="1625" y="109"/>
                    <a:pt x="1628" y="108"/>
                  </a:cubicBezTo>
                  <a:cubicBezTo>
                    <a:pt x="1630" y="107"/>
                    <a:pt x="1632" y="106"/>
                    <a:pt x="1632" y="104"/>
                  </a:cubicBezTo>
                  <a:cubicBezTo>
                    <a:pt x="1633" y="102"/>
                    <a:pt x="1633" y="99"/>
                    <a:pt x="1633" y="94"/>
                  </a:cubicBezTo>
                  <a:cubicBezTo>
                    <a:pt x="1633" y="87"/>
                    <a:pt x="1631" y="82"/>
                    <a:pt x="1627" y="79"/>
                  </a:cubicBezTo>
                  <a:cubicBezTo>
                    <a:pt x="1622" y="76"/>
                    <a:pt x="1615" y="74"/>
                    <a:pt x="1606" y="74"/>
                  </a:cubicBezTo>
                  <a:cubicBezTo>
                    <a:pt x="1596" y="74"/>
                    <a:pt x="1589" y="76"/>
                    <a:pt x="1584" y="80"/>
                  </a:cubicBezTo>
                  <a:cubicBezTo>
                    <a:pt x="1579" y="84"/>
                    <a:pt x="1577" y="90"/>
                    <a:pt x="1577" y="98"/>
                  </a:cubicBezTo>
                  <a:lnTo>
                    <a:pt x="1557" y="98"/>
                  </a:lnTo>
                  <a:lnTo>
                    <a:pt x="1557" y="97"/>
                  </a:lnTo>
                  <a:cubicBezTo>
                    <a:pt x="1557" y="84"/>
                    <a:pt x="1562" y="74"/>
                    <a:pt x="1570" y="66"/>
                  </a:cubicBezTo>
                  <a:cubicBezTo>
                    <a:pt x="1579" y="59"/>
                    <a:pt x="1591" y="55"/>
                    <a:pt x="1606" y="55"/>
                  </a:cubicBezTo>
                  <a:cubicBezTo>
                    <a:pt x="1623" y="55"/>
                    <a:pt x="1635" y="58"/>
                    <a:pt x="1643" y="65"/>
                  </a:cubicBezTo>
                  <a:cubicBezTo>
                    <a:pt x="1651" y="71"/>
                    <a:pt x="1654" y="81"/>
                    <a:pt x="1654" y="95"/>
                  </a:cubicBezTo>
                  <a:lnTo>
                    <a:pt x="1654" y="159"/>
                  </a:lnTo>
                  <a:cubicBezTo>
                    <a:pt x="1654" y="165"/>
                    <a:pt x="1655" y="168"/>
                    <a:pt x="1656" y="170"/>
                  </a:cubicBezTo>
                  <a:cubicBezTo>
                    <a:pt x="1657" y="171"/>
                    <a:pt x="1659" y="172"/>
                    <a:pt x="1662" y="172"/>
                  </a:cubicBezTo>
                  <a:cubicBezTo>
                    <a:pt x="1663" y="172"/>
                    <a:pt x="1664" y="172"/>
                    <a:pt x="1665" y="172"/>
                  </a:cubicBezTo>
                  <a:cubicBezTo>
                    <a:pt x="1666" y="172"/>
                    <a:pt x="1667" y="172"/>
                    <a:pt x="1668" y="172"/>
                  </a:cubicBezTo>
                  <a:lnTo>
                    <a:pt x="1668" y="188"/>
                  </a:lnTo>
                  <a:cubicBezTo>
                    <a:pt x="1665" y="189"/>
                    <a:pt x="1663" y="189"/>
                    <a:pt x="1661" y="190"/>
                  </a:cubicBezTo>
                  <a:cubicBezTo>
                    <a:pt x="1659" y="190"/>
                    <a:pt x="1658" y="190"/>
                    <a:pt x="1656" y="190"/>
                  </a:cubicBezTo>
                  <a:cubicBezTo>
                    <a:pt x="1649" y="190"/>
                    <a:pt x="1644" y="189"/>
                    <a:pt x="1640" y="186"/>
                  </a:cubicBezTo>
                  <a:cubicBezTo>
                    <a:pt x="1637" y="182"/>
                    <a:pt x="1635" y="178"/>
                    <a:pt x="1635" y="171"/>
                  </a:cubicBezTo>
                  <a:close/>
                  <a:moveTo>
                    <a:pt x="1633" y="122"/>
                  </a:moveTo>
                  <a:cubicBezTo>
                    <a:pt x="1628" y="125"/>
                    <a:pt x="1618" y="128"/>
                    <a:pt x="1605" y="130"/>
                  </a:cubicBezTo>
                  <a:cubicBezTo>
                    <a:pt x="1600" y="130"/>
                    <a:pt x="1597" y="131"/>
                    <a:pt x="1594" y="131"/>
                  </a:cubicBezTo>
                  <a:cubicBezTo>
                    <a:pt x="1587" y="132"/>
                    <a:pt x="1581" y="135"/>
                    <a:pt x="1578" y="138"/>
                  </a:cubicBezTo>
                  <a:cubicBezTo>
                    <a:pt x="1575" y="142"/>
                    <a:pt x="1573" y="146"/>
                    <a:pt x="1573" y="153"/>
                  </a:cubicBezTo>
                  <a:cubicBezTo>
                    <a:pt x="1573" y="159"/>
                    <a:pt x="1575" y="164"/>
                    <a:pt x="1579" y="168"/>
                  </a:cubicBezTo>
                  <a:cubicBezTo>
                    <a:pt x="1583" y="171"/>
                    <a:pt x="1588" y="173"/>
                    <a:pt x="1595" y="173"/>
                  </a:cubicBezTo>
                  <a:cubicBezTo>
                    <a:pt x="1606" y="173"/>
                    <a:pt x="1615" y="170"/>
                    <a:pt x="1623" y="164"/>
                  </a:cubicBezTo>
                  <a:cubicBezTo>
                    <a:pt x="1630" y="158"/>
                    <a:pt x="1633" y="151"/>
                    <a:pt x="1633" y="142"/>
                  </a:cubicBezTo>
                  <a:lnTo>
                    <a:pt x="1633" y="122"/>
                  </a:lnTo>
                  <a:close/>
                  <a:moveTo>
                    <a:pt x="1707" y="59"/>
                  </a:moveTo>
                  <a:lnTo>
                    <a:pt x="1707" y="138"/>
                  </a:lnTo>
                  <a:cubicBezTo>
                    <a:pt x="1707" y="151"/>
                    <a:pt x="1709" y="159"/>
                    <a:pt x="1713" y="164"/>
                  </a:cubicBezTo>
                  <a:cubicBezTo>
                    <a:pt x="1717" y="169"/>
                    <a:pt x="1723" y="172"/>
                    <a:pt x="1732" y="172"/>
                  </a:cubicBezTo>
                  <a:cubicBezTo>
                    <a:pt x="1744" y="172"/>
                    <a:pt x="1753" y="168"/>
                    <a:pt x="1759" y="161"/>
                  </a:cubicBezTo>
                  <a:cubicBezTo>
                    <a:pt x="1766" y="153"/>
                    <a:pt x="1769" y="143"/>
                    <a:pt x="1769" y="128"/>
                  </a:cubicBezTo>
                  <a:lnTo>
                    <a:pt x="1769" y="59"/>
                  </a:lnTo>
                  <a:lnTo>
                    <a:pt x="1789" y="59"/>
                  </a:lnTo>
                  <a:lnTo>
                    <a:pt x="1789" y="188"/>
                  </a:lnTo>
                  <a:lnTo>
                    <a:pt x="1770" y="188"/>
                  </a:lnTo>
                  <a:lnTo>
                    <a:pt x="1770" y="169"/>
                  </a:lnTo>
                  <a:cubicBezTo>
                    <a:pt x="1765" y="176"/>
                    <a:pt x="1760" y="182"/>
                    <a:pt x="1753" y="185"/>
                  </a:cubicBezTo>
                  <a:cubicBezTo>
                    <a:pt x="1746" y="189"/>
                    <a:pt x="1738" y="191"/>
                    <a:pt x="1729" y="191"/>
                  </a:cubicBezTo>
                  <a:cubicBezTo>
                    <a:pt x="1720" y="191"/>
                    <a:pt x="1713" y="189"/>
                    <a:pt x="1706" y="186"/>
                  </a:cubicBezTo>
                  <a:cubicBezTo>
                    <a:pt x="1700" y="183"/>
                    <a:pt x="1695" y="179"/>
                    <a:pt x="1692" y="173"/>
                  </a:cubicBezTo>
                  <a:cubicBezTo>
                    <a:pt x="1690" y="170"/>
                    <a:pt x="1689" y="167"/>
                    <a:pt x="1688" y="162"/>
                  </a:cubicBezTo>
                  <a:cubicBezTo>
                    <a:pt x="1687" y="158"/>
                    <a:pt x="1686" y="152"/>
                    <a:pt x="1686" y="142"/>
                  </a:cubicBezTo>
                  <a:lnTo>
                    <a:pt x="1686" y="136"/>
                  </a:lnTo>
                  <a:lnTo>
                    <a:pt x="1686" y="59"/>
                  </a:lnTo>
                  <a:lnTo>
                    <a:pt x="1707" y="59"/>
                  </a:lnTo>
                  <a:close/>
                  <a:moveTo>
                    <a:pt x="1722" y="42"/>
                  </a:moveTo>
                  <a:lnTo>
                    <a:pt x="1745" y="0"/>
                  </a:lnTo>
                  <a:lnTo>
                    <a:pt x="1768" y="0"/>
                  </a:lnTo>
                  <a:lnTo>
                    <a:pt x="1736" y="42"/>
                  </a:lnTo>
                  <a:lnTo>
                    <a:pt x="1722" y="42"/>
                  </a:lnTo>
                  <a:close/>
                  <a:moveTo>
                    <a:pt x="1909" y="123"/>
                  </a:moveTo>
                  <a:cubicBezTo>
                    <a:pt x="1909" y="107"/>
                    <a:pt x="1906" y="95"/>
                    <a:pt x="1900" y="87"/>
                  </a:cubicBezTo>
                  <a:cubicBezTo>
                    <a:pt x="1894" y="78"/>
                    <a:pt x="1885" y="74"/>
                    <a:pt x="1872" y="74"/>
                  </a:cubicBezTo>
                  <a:cubicBezTo>
                    <a:pt x="1861" y="74"/>
                    <a:pt x="1852" y="79"/>
                    <a:pt x="1845" y="88"/>
                  </a:cubicBezTo>
                  <a:cubicBezTo>
                    <a:pt x="1839" y="97"/>
                    <a:pt x="1836" y="109"/>
                    <a:pt x="1836" y="125"/>
                  </a:cubicBezTo>
                  <a:cubicBezTo>
                    <a:pt x="1836" y="140"/>
                    <a:pt x="1839" y="151"/>
                    <a:pt x="1846" y="160"/>
                  </a:cubicBezTo>
                  <a:cubicBezTo>
                    <a:pt x="1852" y="168"/>
                    <a:pt x="1861" y="173"/>
                    <a:pt x="1873" y="173"/>
                  </a:cubicBezTo>
                  <a:cubicBezTo>
                    <a:pt x="1884" y="173"/>
                    <a:pt x="1893" y="168"/>
                    <a:pt x="1900" y="160"/>
                  </a:cubicBezTo>
                  <a:cubicBezTo>
                    <a:pt x="1906" y="151"/>
                    <a:pt x="1909" y="139"/>
                    <a:pt x="1909" y="123"/>
                  </a:cubicBezTo>
                  <a:close/>
                  <a:moveTo>
                    <a:pt x="1928" y="11"/>
                  </a:moveTo>
                  <a:lnTo>
                    <a:pt x="1928" y="188"/>
                  </a:lnTo>
                  <a:lnTo>
                    <a:pt x="1908" y="188"/>
                  </a:lnTo>
                  <a:lnTo>
                    <a:pt x="1908" y="172"/>
                  </a:lnTo>
                  <a:cubicBezTo>
                    <a:pt x="1903" y="178"/>
                    <a:pt x="1897" y="183"/>
                    <a:pt x="1890" y="187"/>
                  </a:cubicBezTo>
                  <a:cubicBezTo>
                    <a:pt x="1884" y="190"/>
                    <a:pt x="1876" y="192"/>
                    <a:pt x="1868" y="192"/>
                  </a:cubicBezTo>
                  <a:cubicBezTo>
                    <a:pt x="1852" y="192"/>
                    <a:pt x="1839" y="186"/>
                    <a:pt x="1829" y="173"/>
                  </a:cubicBezTo>
                  <a:cubicBezTo>
                    <a:pt x="1819" y="161"/>
                    <a:pt x="1814" y="145"/>
                    <a:pt x="1814" y="124"/>
                  </a:cubicBezTo>
                  <a:cubicBezTo>
                    <a:pt x="1814" y="103"/>
                    <a:pt x="1819" y="86"/>
                    <a:pt x="1829" y="74"/>
                  </a:cubicBezTo>
                  <a:cubicBezTo>
                    <a:pt x="1839" y="61"/>
                    <a:pt x="1852" y="55"/>
                    <a:pt x="1868" y="55"/>
                  </a:cubicBezTo>
                  <a:cubicBezTo>
                    <a:pt x="1877" y="55"/>
                    <a:pt x="1885" y="57"/>
                    <a:pt x="1891" y="60"/>
                  </a:cubicBezTo>
                  <a:cubicBezTo>
                    <a:pt x="1898" y="63"/>
                    <a:pt x="1904" y="68"/>
                    <a:pt x="1908" y="75"/>
                  </a:cubicBezTo>
                  <a:lnTo>
                    <a:pt x="1908" y="11"/>
                  </a:lnTo>
                  <a:lnTo>
                    <a:pt x="1928" y="11"/>
                  </a:lnTo>
                  <a:close/>
                  <a:moveTo>
                    <a:pt x="1976" y="112"/>
                  </a:moveTo>
                  <a:lnTo>
                    <a:pt x="2044" y="112"/>
                  </a:lnTo>
                  <a:cubicBezTo>
                    <a:pt x="2044" y="100"/>
                    <a:pt x="2041" y="90"/>
                    <a:pt x="2035" y="84"/>
                  </a:cubicBezTo>
                  <a:cubicBezTo>
                    <a:pt x="2030" y="77"/>
                    <a:pt x="2021" y="74"/>
                    <a:pt x="2011" y="74"/>
                  </a:cubicBezTo>
                  <a:cubicBezTo>
                    <a:pt x="2001" y="74"/>
                    <a:pt x="1993" y="77"/>
                    <a:pt x="1987" y="84"/>
                  </a:cubicBezTo>
                  <a:cubicBezTo>
                    <a:pt x="1981" y="90"/>
                    <a:pt x="1977" y="100"/>
                    <a:pt x="1976" y="112"/>
                  </a:cubicBezTo>
                  <a:close/>
                  <a:moveTo>
                    <a:pt x="2044" y="146"/>
                  </a:moveTo>
                  <a:lnTo>
                    <a:pt x="2064" y="146"/>
                  </a:lnTo>
                  <a:cubicBezTo>
                    <a:pt x="2062" y="160"/>
                    <a:pt x="2056" y="172"/>
                    <a:pt x="2046" y="180"/>
                  </a:cubicBezTo>
                  <a:cubicBezTo>
                    <a:pt x="2037" y="188"/>
                    <a:pt x="2025" y="192"/>
                    <a:pt x="2010" y="192"/>
                  </a:cubicBezTo>
                  <a:cubicBezTo>
                    <a:pt x="1993" y="192"/>
                    <a:pt x="1980" y="186"/>
                    <a:pt x="1970" y="174"/>
                  </a:cubicBezTo>
                  <a:cubicBezTo>
                    <a:pt x="1960" y="162"/>
                    <a:pt x="1955" y="146"/>
                    <a:pt x="1955" y="125"/>
                  </a:cubicBezTo>
                  <a:cubicBezTo>
                    <a:pt x="1955" y="103"/>
                    <a:pt x="1960" y="86"/>
                    <a:pt x="1970" y="73"/>
                  </a:cubicBezTo>
                  <a:cubicBezTo>
                    <a:pt x="1979" y="61"/>
                    <a:pt x="1993" y="55"/>
                    <a:pt x="2010" y="55"/>
                  </a:cubicBezTo>
                  <a:cubicBezTo>
                    <a:pt x="2028" y="55"/>
                    <a:pt x="2042" y="61"/>
                    <a:pt x="2051" y="72"/>
                  </a:cubicBezTo>
                  <a:cubicBezTo>
                    <a:pt x="2061" y="83"/>
                    <a:pt x="2066" y="99"/>
                    <a:pt x="2066" y="120"/>
                  </a:cubicBezTo>
                  <a:cubicBezTo>
                    <a:pt x="2066" y="123"/>
                    <a:pt x="2066" y="125"/>
                    <a:pt x="2066" y="126"/>
                  </a:cubicBezTo>
                  <a:cubicBezTo>
                    <a:pt x="2066" y="127"/>
                    <a:pt x="2066" y="129"/>
                    <a:pt x="2065" y="130"/>
                  </a:cubicBezTo>
                  <a:lnTo>
                    <a:pt x="1977" y="130"/>
                  </a:lnTo>
                  <a:cubicBezTo>
                    <a:pt x="1977" y="143"/>
                    <a:pt x="1980" y="154"/>
                    <a:pt x="1986" y="161"/>
                  </a:cubicBezTo>
                  <a:cubicBezTo>
                    <a:pt x="1992" y="169"/>
                    <a:pt x="2001" y="172"/>
                    <a:pt x="2012" y="172"/>
                  </a:cubicBezTo>
                  <a:cubicBezTo>
                    <a:pt x="2021" y="172"/>
                    <a:pt x="2028" y="170"/>
                    <a:pt x="2033" y="165"/>
                  </a:cubicBezTo>
                  <a:cubicBezTo>
                    <a:pt x="2038" y="161"/>
                    <a:pt x="2042" y="155"/>
                    <a:pt x="2044" y="1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sp>
        <p:nvSpPr>
          <p:cNvPr id="111" name="CaixaDeTexto 110"/>
          <p:cNvSpPr txBox="1"/>
          <p:nvPr userDrawn="1"/>
        </p:nvSpPr>
        <p:spPr>
          <a:xfrm>
            <a:off x="7300192" y="5945408"/>
            <a:ext cx="4859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  <a:latin typeface="+mn-lt"/>
              </a:rPr>
              <a:t>portaldeboaspraticas.iff.fiocruz.br</a:t>
            </a:r>
          </a:p>
        </p:txBody>
      </p:sp>
      <p:sp>
        <p:nvSpPr>
          <p:cNvPr id="43" name="Espaço Reservado para Data 1"/>
          <p:cNvSpPr txBox="1">
            <a:spLocks/>
          </p:cNvSpPr>
          <p:nvPr userDrawn="1"/>
        </p:nvSpPr>
        <p:spPr>
          <a:xfrm>
            <a:off x="0" y="3159727"/>
            <a:ext cx="12191999" cy="1378424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pt-BR"/>
            </a:defPPr>
            <a:lvl1pPr marL="0" algn="ctr" defTabSz="914400" rtl="0" eaLnBrk="1" latinLnBrk="0" hangingPunct="1">
              <a:lnSpc>
                <a:spcPct val="150000"/>
              </a:lnSpc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chemeClr val="bg1"/>
                </a:solidFill>
              </a:rPr>
              <a:t>Material de </a:t>
            </a:r>
            <a:fld id="{3EBC3814-4C5B-433D-B47B-976EDCE2647B}" type="datetime4">
              <a:rPr lang="pt-BR" smtClean="0">
                <a:solidFill>
                  <a:schemeClr val="bg1"/>
                </a:solidFill>
              </a:rPr>
              <a:pPr/>
              <a:t>26 de setembro de 2017</a:t>
            </a:fld>
            <a:endParaRPr lang="pt-BR" dirty="0">
              <a:solidFill>
                <a:schemeClr val="bg1"/>
              </a:solidFill>
            </a:endParaRPr>
          </a:p>
          <a:p>
            <a:r>
              <a:rPr lang="pt-BR" dirty="0">
                <a:solidFill>
                  <a:schemeClr val="bg1"/>
                </a:solidFill>
              </a:rPr>
              <a:t>Disponível em: portaldeboaspraticas.iff.fiocruz.br</a:t>
            </a:r>
          </a:p>
          <a:p>
            <a:r>
              <a:rPr lang="pt-BR" dirty="0">
                <a:solidFill>
                  <a:schemeClr val="bg1"/>
                </a:solidFill>
              </a:rPr>
              <a:t>Eixo: Atenção ao Recém-nascido</a:t>
            </a:r>
          </a:p>
        </p:txBody>
      </p:sp>
      <p:sp>
        <p:nvSpPr>
          <p:cNvPr id="44" name="Título 1"/>
          <p:cNvSpPr>
            <a:spLocks noGrp="1"/>
          </p:cNvSpPr>
          <p:nvPr>
            <p:ph type="title" hasCustomPrompt="1"/>
          </p:nvPr>
        </p:nvSpPr>
        <p:spPr>
          <a:xfrm>
            <a:off x="0" y="2110668"/>
            <a:ext cx="12192000" cy="990515"/>
          </a:xfrm>
          <a:prstGeom prst="rect">
            <a:avLst/>
          </a:prstGeom>
        </p:spPr>
        <p:txBody>
          <a:bodyPr anchor="ctr"/>
          <a:lstStyle>
            <a:lvl1pPr algn="ctr">
              <a:defRPr sz="3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45" name="Round Same Side Corner Rectangle 2"/>
          <p:cNvSpPr/>
          <p:nvPr userDrawn="1"/>
        </p:nvSpPr>
        <p:spPr>
          <a:xfrm rot="5400000">
            <a:off x="4149376" y="561885"/>
            <a:ext cx="714617" cy="9013371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627063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800" b="1" dirty="0">
                <a:solidFill>
                  <a:srgbClr val="0088B8"/>
                </a:solidFill>
              </a:rPr>
              <a:t>Aprofunde seus conhecimentos acessando artigos disponíveis na biblioteca do Portal.</a:t>
            </a:r>
          </a:p>
        </p:txBody>
      </p:sp>
    </p:spTree>
    <p:extLst>
      <p:ext uri="{BB962C8B-B14F-4D97-AF65-F5344CB8AC3E}">
        <p14:creationId xmlns:p14="http://schemas.microsoft.com/office/powerpoint/2010/main" val="40089373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80672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5552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2663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74331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CD614AE-E7A5-4392-B391-837591C06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CD560A5D-75B8-4AD2-A6A5-90AE99077F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66C2228B-418E-4AC7-83A6-05B110306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59D118B-C6A4-4C5E-B28A-8FABB8B9F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15869A30-F668-4099-ADC5-B23A8DE0A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04388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3072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2496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6E078F-B064-4C3A-96C4-0958294100B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02801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9652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00866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34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3796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857459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08378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912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3550A34-C88A-420C-87C9-7C913274B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F58225F2-FEB5-4695-B1A0-A9AE27D767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842177E5-A851-466E-B07B-82170474C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0D851B33-4E62-4684-8B32-9E07B02C6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79EC0604-A642-4A7F-847C-E75CD96EA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11272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99436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8838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247165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BBAD7-ECC3-4B48-B339-E918B0A7F7D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24418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733174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681983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78366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83013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907303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063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34F0C4D-2758-45A5-91C4-DA10F8927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3209776B-621E-4425-B953-4654B9A6A7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B1FE9160-B314-4C05-BEBB-4487D47670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BCCF63EF-E7CF-461E-91E5-E307F9258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7406971C-1064-4F9B-89C0-46FCC8CA1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C1303F98-247F-4FA2-AAE9-0F2C581D2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55935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80728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88882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96754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26831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08A00-03FF-4FCE-BCA5-050215EDA9A0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8481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E4D38F2-0218-4CB7-A64A-69BC9228B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788672F3-52DC-4AA5-9EC2-A8487A985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DE6989F8-A5E1-410D-BD8B-6B824FA277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="" xmlns:a16="http://schemas.microsoft.com/office/drawing/2014/main" id="{255CB796-1320-4877-B147-DDF904870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="" xmlns:a16="http://schemas.microsoft.com/office/drawing/2014/main" id="{59452992-9112-44BA-8EBA-829BEFE699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="" xmlns:a16="http://schemas.microsoft.com/office/drawing/2014/main" id="{8FCE68C2-E64C-4034-A580-B48977742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="" xmlns:a16="http://schemas.microsoft.com/office/drawing/2014/main" id="{A2571958-AF27-4925-8302-159EA6759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="" xmlns:a16="http://schemas.microsoft.com/office/drawing/2014/main" id="{5200CE93-1D93-4C59-ACA4-667D38A56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7588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C44F198-4034-40E0-9E5E-E600DF504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="" xmlns:a16="http://schemas.microsoft.com/office/drawing/2014/main" id="{C3C23E69-F13A-40A8-9B8B-1E6CA7931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="" xmlns:a16="http://schemas.microsoft.com/office/drawing/2014/main" id="{2DEF0215-2055-43F1-A065-DCD9C2EAE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="" xmlns:a16="http://schemas.microsoft.com/office/drawing/2014/main" id="{4B9EB64B-B8A7-4913-93FA-C2CF275BE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0973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="" xmlns:a16="http://schemas.microsoft.com/office/drawing/2014/main" id="{FEF4B61A-9EAC-4118-B1E4-1837E39FD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="" xmlns:a16="http://schemas.microsoft.com/office/drawing/2014/main" id="{F63171B9-3EBF-4816-A524-C7845E3FF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="" xmlns:a16="http://schemas.microsoft.com/office/drawing/2014/main" id="{AC31FACC-3022-4B8A-882C-C594F5228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3213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A444300-FAA7-4AF0-9BEF-0A1D9769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4F1D614A-044B-4822-A25B-A85A36C3DB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145E325E-37F6-441F-B630-9224C9AE83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5014A413-85D2-46DF-A369-C06B8B717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0F476E5A-8179-4953-8845-61F0E26CD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CB8DB60F-C574-4255-830C-16AA37EA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230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35C1D50-9EC6-458D-ABD3-A954684DE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="" xmlns:a16="http://schemas.microsoft.com/office/drawing/2014/main" id="{521F3F3B-8C3E-4A80-996F-9734443175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="" xmlns:a16="http://schemas.microsoft.com/office/drawing/2014/main" id="{AC173F10-CBCD-4AE2-84A1-588B2AD010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="" xmlns:a16="http://schemas.microsoft.com/office/drawing/2014/main" id="{FBB69CCD-0D94-4078-B7B2-57257D1BD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="" xmlns:a16="http://schemas.microsoft.com/office/drawing/2014/main" id="{30F50A4A-DF67-4851-A7B8-90E5E0AA0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hAR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="" xmlns:a16="http://schemas.microsoft.com/office/drawing/2014/main" id="{54C34693-5A6E-4081-A858-CD6C3F794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6024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="" xmlns:a16="http://schemas.microsoft.com/office/drawing/2014/main" id="{F44B793E-346E-4830-AC21-041A041AE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="" xmlns:a16="http://schemas.microsoft.com/office/drawing/2014/main" id="{8A7C4254-C476-43EA-9B0D-D92B9E57C3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="" xmlns:a16="http://schemas.microsoft.com/office/drawing/2014/main" id="{5035DCEA-3425-4072-BCDA-AB1AD94B8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="" xmlns:a16="http://schemas.microsoft.com/office/drawing/2014/main" id="{48126D51-A988-49FE-85F4-41C10908A6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hAR</a:t>
            </a: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="" xmlns:a16="http://schemas.microsoft.com/office/drawing/2014/main" id="{8F13F1D1-35F7-4874-A32D-A0A89B928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82697-631E-4466-87F6-5DD578F7A2D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23473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94" r:id="rId13"/>
    <p:sldLayoutId id="2147483695" r:id="rId14"/>
    <p:sldLayoutId id="2147483696" r:id="rId15"/>
    <p:sldLayoutId id="2147483665" r:id="rId16"/>
    <p:sldLayoutId id="2147483664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arger.com/Article/Abstract/13953" TargetMode="External"/><Relationship Id="rId2" Type="http://schemas.openxmlformats.org/officeDocument/2006/relationships/hyperlink" Target="http://pediatrics.aappublications.org/content/pediatrics/118/5/2231.full.pdf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bvsms.saude.gov.br/bvs/publicacoes/metodo_canguru_manual_tecnico_2ed.pdf" TargetMode="External"/><Relationship Id="rId5" Type="http://schemas.openxmlformats.org/officeDocument/2006/relationships/hyperlink" Target="https://www.ncbi.nlm.nih.gov/pubmed/3317037" TargetMode="External"/><Relationship Id="rId4" Type="http://schemas.openxmlformats.org/officeDocument/2006/relationships/hyperlink" Target="http://www.nature.com/jp/journal/v27/n1s/pdf/7211712a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4404414_Neonatal_procedural_pain_exposure_and_pain_management_in_ventilated_preterm_infants_during_the_first_14_days_oflife" TargetMode="External"/><Relationship Id="rId2" Type="http://schemas.openxmlformats.org/officeDocument/2006/relationships/hyperlink" Target="http://www.manuelosses.cl/BNN/Sacarosa_dolor%20_neonatos_cuan%20segura.%20FULL.pdf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www.researchgate.net/profile/Ruth_Grunau/publication/256554001_Pain_Expression_in_Neonates_Facial_Action_and_Cry/links/0f31753962f62d91a0000000/Pain-Expression-in-Neonates-Facial-Action-and-Cry.pdf" TargetMode="External"/><Relationship Id="rId4" Type="http://schemas.openxmlformats.org/officeDocument/2006/relationships/hyperlink" Target="https://www.researchgate.net/profile/Maria_Fitzgerald2/publication/247752402_Book_Review_The_Neurobiology_of_Pain_Developmental_Aspects/links/56cc313708ae1106370d7a91.pdf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fnmjournal.com/article/S1744-165X(17)30072-0/abstract" TargetMode="External"/><Relationship Id="rId2" Type="http://schemas.openxmlformats.org/officeDocument/2006/relationships/hyperlink" Target="https://www.iasp-pain.org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ww.ncbi.nlm.nih.gov/pmc/articles/PMC3992189/pdf/nihms554247.pdf" TargetMode="External"/><Relationship Id="rId5" Type="http://schemas.openxmlformats.org/officeDocument/2006/relationships/hyperlink" Target="http://www.scielo.br/pdf/rba/v57n5/en_12.pdf" TargetMode="External"/><Relationship Id="rId4" Type="http://schemas.openxmlformats.org/officeDocument/2006/relationships/hyperlink" Target="http://www.paulomargotto.com.br/documentos/Dor_Neonatal_N-PASS.pdf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DOR EM RECÉM-NASCIDOS</a:t>
            </a:r>
            <a:r>
              <a:rPr lang="pt-BR" dirty="0"/>
              <a:t/>
            </a:r>
            <a:br>
              <a:rPr lang="pt-BR" dirty="0"/>
            </a:br>
            <a:r>
              <a:rPr lang="pt-BR" dirty="0"/>
              <a:t>COMO AVALIAR, PREVENIR E TRATAR</a:t>
            </a:r>
          </a:p>
        </p:txBody>
      </p:sp>
    </p:spTree>
    <p:extLst>
      <p:ext uri="{BB962C8B-B14F-4D97-AF65-F5344CB8AC3E}">
        <p14:creationId xmlns:p14="http://schemas.microsoft.com/office/powerpoint/2010/main" val="3042277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51C537A7-E983-430C-AD12-3600636D86E5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38043" y="1952730"/>
            <a:ext cx="10752138" cy="4351337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avaliação da dor aguda:</a:t>
            </a:r>
          </a:p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NIPS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Neonatal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Infant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Pain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Scale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)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NFCS (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Neonatal Facial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Coding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System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 avaliação da dor persistente:</a:t>
            </a:r>
          </a:p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NPASS (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Neonatal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Pain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Agitation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Sedation</a:t>
            </a:r>
            <a:r>
              <a:rPr lang="pt-BR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Scale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D09601DD-F4E8-4AAE-901A-139049064665}"/>
              </a:ext>
            </a:extLst>
          </p:cNvPr>
          <p:cNvSpPr txBox="1">
            <a:spLocks/>
          </p:cNvSpPr>
          <p:nvPr/>
        </p:nvSpPr>
        <p:spPr>
          <a:xfrm>
            <a:off x="600502" y="1427470"/>
            <a:ext cx="10201702" cy="5110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Escalas de dor</a:t>
            </a:r>
          </a:p>
        </p:txBody>
      </p:sp>
      <p:sp>
        <p:nvSpPr>
          <p:cNvPr id="8" name="Round Same Side Corner Rectangle 2"/>
          <p:cNvSpPr/>
          <p:nvPr/>
        </p:nvSpPr>
        <p:spPr>
          <a:xfrm rot="5400000">
            <a:off x="4002585" y="1095561"/>
            <a:ext cx="1016001" cy="9021168"/>
          </a:xfrm>
          <a:prstGeom prst="round2Same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627063" algn="ctr"/>
            <a:r>
              <a:rPr lang="pt-BR" sz="2400" b="1" dirty="0">
                <a:solidFill>
                  <a:schemeClr val="bg1"/>
                </a:solidFill>
              </a:rPr>
              <a:t>É obrigatória a avaliação da dor no dia-a-dia da UTI Neonatal.</a:t>
            </a:r>
          </a:p>
        </p:txBody>
      </p:sp>
    </p:spTree>
    <p:extLst>
      <p:ext uri="{BB962C8B-B14F-4D97-AF65-F5344CB8AC3E}">
        <p14:creationId xmlns:p14="http://schemas.microsoft.com/office/powerpoint/2010/main" val="381609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0FC7DAB-CC9F-4FE2-AA19-333B1852F8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40792" y="1255202"/>
            <a:ext cx="4303846" cy="5621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Escala de dor NIPS</a:t>
            </a:r>
          </a:p>
        </p:txBody>
      </p:sp>
      <p:pic>
        <p:nvPicPr>
          <p:cNvPr id="5" name="Picture 6" descr="http://www.scielo.br/img/revistas/jped/v77n5/5a07t1.jpg">
            <a:extLst>
              <a:ext uri="{FF2B5EF4-FFF2-40B4-BE49-F238E27FC236}">
                <a16:creationId xmlns="" xmlns:a16="http://schemas.microsoft.com/office/drawing/2014/main" id="{D003CCFA-31B5-48A3-821A-08BAAD402F0C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086" y="2249260"/>
            <a:ext cx="6387153" cy="2813050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CD1840D8-9D84-4149-910C-E7CA4966F17C}"/>
              </a:ext>
            </a:extLst>
          </p:cNvPr>
          <p:cNvSpPr txBox="1"/>
          <p:nvPr/>
        </p:nvSpPr>
        <p:spPr>
          <a:xfrm>
            <a:off x="2893325" y="5225452"/>
            <a:ext cx="641444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Quatro pontos ou mais significa dor </a:t>
            </a:r>
          </a:p>
          <a:p>
            <a:pPr algn="ctr"/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(SILVA et al., 2007)</a:t>
            </a:r>
            <a:endParaRPr lang="pt-BR" sz="1600" baseline="30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175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Espaço Reservado para Conteúdo 7">
            <a:extLst>
              <a:ext uri="{FF2B5EF4-FFF2-40B4-BE49-F238E27FC236}">
                <a16:creationId xmlns="" xmlns:a16="http://schemas.microsoft.com/office/drawing/2014/main" id="{12496F1F-B873-4271-BA8C-7BB01BC66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67" y="1972334"/>
            <a:ext cx="4387907" cy="3580837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892673" y="1287347"/>
            <a:ext cx="2587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Escala de dor NFCS</a:t>
            </a:r>
            <a:endParaRPr lang="pt-BR" sz="2400" dirty="0"/>
          </a:p>
        </p:txBody>
      </p:sp>
      <p:sp>
        <p:nvSpPr>
          <p:cNvPr id="4" name="Retângulo 3"/>
          <p:cNvSpPr/>
          <p:nvPr/>
        </p:nvSpPr>
        <p:spPr>
          <a:xfrm>
            <a:off x="3922867" y="5771513"/>
            <a:ext cx="456603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Três pontos ou mais significa dor </a:t>
            </a:r>
          </a:p>
          <a:p>
            <a:pPr algn="ctr"/>
            <a:r>
              <a:rPr lang="pt-BR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(SILVA et al., 2007)</a:t>
            </a:r>
            <a:endParaRPr lang="pt-BR" sz="1600" baseline="30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84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Round Same Side Corner Rectangle 2"/>
          <p:cNvSpPr/>
          <p:nvPr/>
        </p:nvSpPr>
        <p:spPr>
          <a:xfrm rot="5400000">
            <a:off x="5088969" y="-1944834"/>
            <a:ext cx="1531847" cy="11709782"/>
          </a:xfrm>
          <a:prstGeom prst="round2Same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627063" algn="ctr"/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861464" y="3392042"/>
            <a:ext cx="625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Escala de dor NPASS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967789" y="4020285"/>
            <a:ext cx="62564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dirty="0">
                <a:solidFill>
                  <a:schemeClr val="bg1"/>
                </a:solidFill>
                <a:effectLst/>
              </a:rPr>
              <a:t>(OLIVEIRA, 2011 apud HUMMEL et. </a:t>
            </a:r>
            <a:r>
              <a:rPr lang="pt-BR" sz="1600" dirty="0">
                <a:solidFill>
                  <a:schemeClr val="bg1"/>
                </a:solidFill>
              </a:rPr>
              <a:t>a</a:t>
            </a:r>
            <a:r>
              <a:rPr lang="pt-BR" sz="1600" dirty="0">
                <a:solidFill>
                  <a:schemeClr val="bg1"/>
                </a:solidFill>
                <a:effectLst/>
              </a:rPr>
              <a:t>l., 2008)</a:t>
            </a:r>
          </a:p>
        </p:txBody>
      </p:sp>
    </p:spTree>
    <p:extLst>
      <p:ext uri="{BB962C8B-B14F-4D97-AF65-F5344CB8AC3E}">
        <p14:creationId xmlns:p14="http://schemas.microsoft.com/office/powerpoint/2010/main" val="2926346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8639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096F3D8-8FD1-41C2-AD6E-DE0BC57B04C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77672" y="1260997"/>
            <a:ext cx="10515600" cy="6802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Medidas utilizadas no manejo da dor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C80D9E21-A4D8-4D75-9CF8-D7A40D5BE5A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55124" y="2057714"/>
            <a:ext cx="11245747" cy="4800286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Dor Aguda (procedimentos):  </a:t>
            </a:r>
          </a:p>
          <a:p>
            <a:pPr marL="70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Medidas não farmacológicas (aleitamento materno, pele-a-pele, enrolamento, toque facilitado, sucção não nutritiva);</a:t>
            </a:r>
          </a:p>
          <a:p>
            <a:pPr marL="70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Solução adocicada;</a:t>
            </a:r>
          </a:p>
          <a:p>
            <a:pPr marL="360000" indent="0">
              <a:lnSpc>
                <a:spcPct val="120000"/>
              </a:lnSpc>
              <a:buNone/>
            </a:pP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Alguns procedimentos devem ser realizados com medida farmacológica (PICC, intubação eletiva);</a:t>
            </a:r>
            <a:endParaRPr lang="pt-BR" sz="2400" baseline="30000" dirty="0">
              <a:solidFill>
                <a:srgbClr val="00B0F0"/>
              </a:solidFill>
            </a:endParaRPr>
          </a:p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Dor Persistente: </a:t>
            </a:r>
          </a:p>
          <a:p>
            <a:pPr marL="70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Medidas farmacológicas.</a:t>
            </a:r>
          </a:p>
        </p:txBody>
      </p:sp>
    </p:spTree>
    <p:extLst>
      <p:ext uri="{BB962C8B-B14F-4D97-AF65-F5344CB8AC3E}">
        <p14:creationId xmlns:p14="http://schemas.microsoft.com/office/powerpoint/2010/main" val="22842000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5A5237-2E4A-44F5-9D7D-2A81304B1C1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3411" y="1238947"/>
            <a:ext cx="9155086" cy="562168"/>
          </a:xfrm>
        </p:spPr>
        <p:txBody>
          <a:bodyPr>
            <a:normAutofit/>
          </a:bodyPr>
          <a:lstStyle/>
          <a:p>
            <a:r>
              <a:rPr lang="pt-BR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Quais são os procedimentos dolorosos?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(CIGNACCO, et al., 2009)</a:t>
            </a:r>
            <a:endParaRPr lang="pt-BR" sz="2800" baseline="30000" dirty="0">
              <a:solidFill>
                <a:srgbClr val="00B0F0"/>
              </a:solidFill>
              <a:highlight>
                <a:srgbClr val="FFFF00"/>
              </a:highlight>
            </a:endParaRP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18222740-D8D5-48BB-A094-EA8474F9006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514350" y="2005013"/>
            <a:ext cx="5084763" cy="4311650"/>
          </a:xfrm>
        </p:spPr>
        <p:txBody>
          <a:bodyPr>
            <a:normAutofit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Punção de calcâneo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Punção venosa e arterial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Punção lombar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Inserção de cânula intravenosa (dissecção e PICC) 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Intubação / </a:t>
            </a: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Extubação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Aspiração endotraqueal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Aspiração </a:t>
            </a: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nasofaríngea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Inserção/reinserção de CPAP nasal</a:t>
            </a:r>
          </a:p>
          <a:p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25B76910-E0CA-4FE6-983B-4964152E2E30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400800" y="2005013"/>
            <a:ext cx="5295900" cy="4338637"/>
          </a:xfrm>
        </p:spPr>
        <p:txBody>
          <a:bodyPr>
            <a:normAutofit lnSpcReduction="10000"/>
          </a:bodyPr>
          <a:lstStyle/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Passagem e retirada de sonda oro/nasogástrica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Cateterismo vesical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Drenagem tórax / abdome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Retirada de dreno de tórax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Realização de curativos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Retirada de adesivos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Exame de fundo de olho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Injeções Intramuscular / Subcutânea </a:t>
            </a:r>
          </a:p>
          <a:p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Outros procedimentos</a:t>
            </a:r>
          </a:p>
          <a:p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375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7953927B-43D9-4CF5-AE65-780C9DC3C00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41193" y="2134938"/>
            <a:ext cx="11277600" cy="4631116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aleitamento materno, quando realizado antes de alguns procedimentos dolorosos, é eficaz para alívio da dor dos recém-nascidos. </a:t>
            </a:r>
          </a:p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Combinar medidas não farmacológicas com solução adocicada diminui ainda mais a dor dos recém-nascidos.</a:t>
            </a:r>
          </a:p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 procedimentos devem ser feitos por dois profissionais de saúde (um faz o procedimento enquanto o outro realiza o manejo da dor). Isto traz benefícios para o recém-nascido e facilita o trabalho, diminuindo o tempo gasto.</a:t>
            </a:r>
          </a:p>
          <a:p>
            <a:pPr marL="0" lvl="0" indent="0">
              <a:lnSpc>
                <a:spcPct val="110000"/>
              </a:lnSpc>
              <a:buNone/>
            </a:pPr>
            <a:endParaRPr lang="en-US" sz="1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10000"/>
              </a:lnSpc>
              <a:buNone/>
            </a:pP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PEDIATRICS Volume 1 37, number 2 , F </a:t>
            </a:r>
            <a:r>
              <a:rPr lang="en-US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ebruary</a:t>
            </a: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2016: e2 0154271Prevention and Management of Procedural Pain in the Neonate: An Update</a:t>
            </a:r>
          </a:p>
          <a:p>
            <a:pPr marL="0" lvl="0" indent="0">
              <a:lnSpc>
                <a:spcPct val="110000"/>
              </a:lnSpc>
              <a:buNone/>
            </a:pP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COMMITTEE ON FETUS AND NEWBORN and SECTION ON ANESTHESIOLOGY AND PAIN MEDICINE </a:t>
            </a:r>
            <a:endParaRPr lang="pt-BR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lvl="0" indent="0">
              <a:lnSpc>
                <a:spcPct val="120000"/>
              </a:lnSpc>
              <a:spcAft>
                <a:spcPts val="600"/>
              </a:spcAft>
              <a:buNone/>
            </a:pPr>
            <a:endParaRPr lang="pt-BR" sz="24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="" xmlns:a16="http://schemas.microsoft.com/office/drawing/2014/main" id="{A7579B75-4171-47B4-9EA1-42030CF96218}"/>
              </a:ext>
            </a:extLst>
          </p:cNvPr>
          <p:cNvSpPr txBox="1">
            <a:spLocks/>
          </p:cNvSpPr>
          <p:nvPr/>
        </p:nvSpPr>
        <p:spPr>
          <a:xfrm>
            <a:off x="341193" y="1231431"/>
            <a:ext cx="11492719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Manejo da dor em procedimentos dolorosos</a:t>
            </a:r>
          </a:p>
        </p:txBody>
      </p:sp>
    </p:spTree>
    <p:extLst>
      <p:ext uri="{BB962C8B-B14F-4D97-AF65-F5344CB8AC3E}">
        <p14:creationId xmlns:p14="http://schemas.microsoft.com/office/powerpoint/2010/main" val="18869029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76B2B0F-B7AA-47E4-B9DD-30D51A6B9E3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09684" y="1278272"/>
            <a:ext cx="10515600" cy="6183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Manejo da dor para recém-nascidos em aleitamento materno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07A60C91-AFDD-47F3-A123-33194907C2D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09684" y="2090737"/>
            <a:ext cx="11064922" cy="4767263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amamentação ao seio é um manejo muito eficaz para a dor, pois, em um mesmo instante, naturalmente envolve os três passos fundamentais - contenção, sucção e o leite como se fosse “solução adocicada”, com a enorme vantagem da presença materna. 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Só realizar o procedimento ao seio se a mãe estiver de acordo.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recém-nascido deverá sugar ao seio por pelo menos 4 a 5 minutos, antes de iniciar o procedimento.</a:t>
            </a:r>
          </a:p>
          <a:p>
            <a:pPr>
              <a:lnSpc>
                <a:spcPct val="11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recém-nascido deverá permanecer no contato pele a pele e sugando o seio materno antes, durante e depois do procedimento.</a:t>
            </a: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28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7BF5F11-A472-498C-8A5F-9BEF79655CB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9307" y="1240619"/>
            <a:ext cx="11546006" cy="100129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Três passos para analgesia de recém-nascidos antes e durante procedimentos dolorosos (Contenção + sucção não nutritiva + solução adocicada)</a:t>
            </a:r>
          </a:p>
        </p:txBody>
      </p:sp>
      <p:sp>
        <p:nvSpPr>
          <p:cNvPr id="4" name="Retângulo 3"/>
          <p:cNvSpPr/>
          <p:nvPr/>
        </p:nvSpPr>
        <p:spPr>
          <a:xfrm>
            <a:off x="6059606" y="2261530"/>
            <a:ext cx="5745707" cy="41665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CDAED1E8-EF6E-42FF-9283-1EE9B049B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69" y="3830659"/>
            <a:ext cx="3732467" cy="2597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tângulo 5">
            <a:extLst>
              <a:ext uri="{FF2B5EF4-FFF2-40B4-BE49-F238E27FC236}">
                <a16:creationId xmlns="" xmlns:a16="http://schemas.microsoft.com/office/drawing/2014/main" id="{FFF01CE8-CC8F-404B-8E12-4E6E31424D8F}"/>
              </a:ext>
            </a:extLst>
          </p:cNvPr>
          <p:cNvSpPr/>
          <p:nvPr/>
        </p:nvSpPr>
        <p:spPr>
          <a:xfrm>
            <a:off x="680454" y="3355335"/>
            <a:ext cx="3635891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Toque facilitado e/ou enrolamento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Espaço Reservado para Conteúdo 4">
            <a:extLst>
              <a:ext uri="{FF2B5EF4-FFF2-40B4-BE49-F238E27FC236}">
                <a16:creationId xmlns="" xmlns:a16="http://schemas.microsoft.com/office/drawing/2014/main" id="{D9FB1B58-09D9-4942-BD88-31983AF1C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422" y="2859749"/>
            <a:ext cx="2493480" cy="3073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etângulo 8">
            <a:extLst>
              <a:ext uri="{FF2B5EF4-FFF2-40B4-BE49-F238E27FC236}">
                <a16:creationId xmlns="" xmlns:a16="http://schemas.microsoft.com/office/drawing/2014/main" id="{74828FB2-5B89-482D-AE37-52301AB6D090}"/>
              </a:ext>
            </a:extLst>
          </p:cNvPr>
          <p:cNvSpPr/>
          <p:nvPr/>
        </p:nvSpPr>
        <p:spPr>
          <a:xfrm>
            <a:off x="6034162" y="2435017"/>
            <a:ext cx="1221296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Pele a pele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ound Same Side Corner Rectangle 2"/>
          <p:cNvSpPr/>
          <p:nvPr/>
        </p:nvSpPr>
        <p:spPr>
          <a:xfrm rot="5400000">
            <a:off x="1742317" y="622172"/>
            <a:ext cx="687502" cy="4172136"/>
          </a:xfrm>
          <a:prstGeom prst="round2Same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ct val="120000"/>
              </a:lnSpc>
            </a:pPr>
            <a:r>
              <a:rPr lang="pt-BR" sz="2400" b="1" dirty="0">
                <a:solidFill>
                  <a:schemeClr val="bg1"/>
                </a:solidFill>
              </a:rPr>
              <a:t>1ª CONTENÇÃO</a:t>
            </a:r>
          </a:p>
        </p:txBody>
      </p:sp>
      <p:sp>
        <p:nvSpPr>
          <p:cNvPr id="12" name="Round Diagonal Corner Rectangle 14"/>
          <p:cNvSpPr/>
          <p:nvPr/>
        </p:nvSpPr>
        <p:spPr>
          <a:xfrm rot="10800000" flipV="1">
            <a:off x="7888404" y="2496344"/>
            <a:ext cx="3916907" cy="3437218"/>
          </a:xfrm>
          <a:prstGeom prst="round2DiagRect">
            <a:avLst/>
          </a:prstGeom>
          <a:solidFill>
            <a:srgbClr val="00AFEF"/>
          </a:solidFill>
          <a:ln w="2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531813">
              <a:lnSpc>
                <a:spcPct val="120000"/>
              </a:lnSpc>
            </a:pPr>
            <a:r>
              <a:rPr lang="pt-BR" sz="2400" dirty="0">
                <a:solidFill>
                  <a:schemeClr val="bg1"/>
                </a:solidFill>
              </a:rPr>
              <a:t>Manter durante todo o tempo de realização do procedimento.</a:t>
            </a:r>
          </a:p>
          <a:p>
            <a:pPr marL="531813">
              <a:lnSpc>
                <a:spcPct val="120000"/>
              </a:lnSpc>
              <a:spcBef>
                <a:spcPts val="600"/>
              </a:spcBef>
            </a:pPr>
            <a:r>
              <a:rPr lang="pt-BR" sz="2400" b="1" dirty="0">
                <a:solidFill>
                  <a:schemeClr val="bg1"/>
                </a:solidFill>
                <a:sym typeface="Wingdings" panose="05000000000000000000" pitchFamily="2" charset="2"/>
              </a:rPr>
              <a:t>Sempre pode e deve ser realizada</a:t>
            </a:r>
            <a:r>
              <a:rPr lang="pt-BR" sz="2400" dirty="0">
                <a:solidFill>
                  <a:schemeClr val="bg1"/>
                </a:solidFill>
                <a:sym typeface="Wingdings" panose="05000000000000000000" pitchFamily="2" charset="2"/>
              </a:rPr>
              <a:t>.</a:t>
            </a:r>
            <a:endParaRPr lang="pt-BR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35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>
          <a:xfrm>
            <a:off x="2442949" y="1488517"/>
            <a:ext cx="8661728" cy="439896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dirty="0"/>
              <a:t>A dor não tratada no recém-nascido aumenta sua  morbidade e mortalidade.</a:t>
            </a:r>
            <a:br>
              <a:rPr lang="pt-BR" dirty="0"/>
            </a:br>
            <a:r>
              <a:rPr lang="pt-BR" dirty="0"/>
              <a:t>Ele depende dos profissionais de saúde para identificar e tratar sua dor.</a:t>
            </a:r>
          </a:p>
        </p:txBody>
      </p:sp>
    </p:spTree>
    <p:extLst>
      <p:ext uri="{BB962C8B-B14F-4D97-AF65-F5344CB8AC3E}">
        <p14:creationId xmlns:p14="http://schemas.microsoft.com/office/powerpoint/2010/main" val="6895505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 Diagonal Corner Rectangle 14"/>
          <p:cNvSpPr/>
          <p:nvPr/>
        </p:nvSpPr>
        <p:spPr>
          <a:xfrm rot="10800000" flipV="1">
            <a:off x="807295" y="1869743"/>
            <a:ext cx="6449847" cy="3998794"/>
          </a:xfrm>
          <a:prstGeom prst="round2DiagRect">
            <a:avLst/>
          </a:prstGeom>
          <a:solidFill>
            <a:srgbClr val="00AFEF"/>
          </a:solidFill>
          <a:ln w="2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50000"/>
              </a:lnSpc>
            </a:pPr>
            <a:r>
              <a:rPr lang="pt-BR" sz="2000" b="1" dirty="0">
                <a:solidFill>
                  <a:schemeClr val="bg1"/>
                </a:solidFill>
              </a:rPr>
              <a:t>O Método Canguru, ao proporcionar o maior contato entre a mãe (pai) e o filho, facilitando a construção do vínculo e o desenvolvimento do bebê, tem se mostrado um eficaz método de manejo da dor. Posição pele-a-pele (canguru) e aleitamento materno devem ser priorizados, sempre que possível. (BRASIL, 2011)</a:t>
            </a:r>
            <a:endParaRPr lang="pt-BR" sz="2000" dirty="0">
              <a:solidFill>
                <a:schemeClr val="tx1"/>
              </a:solidFill>
            </a:endParaRPr>
          </a:p>
        </p:txBody>
      </p:sp>
      <p:pic>
        <p:nvPicPr>
          <p:cNvPr id="7" name="Espaço Reservado para Conteúdo 6">
            <a:extLst>
              <a:ext uri="{FF2B5EF4-FFF2-40B4-BE49-F238E27FC236}">
                <a16:creationId xmlns="" xmlns:a16="http://schemas.microsoft.com/office/drawing/2014/main" id="{C8A1C1BE-35BD-402C-B05E-005B0040C30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7514752" y="1393526"/>
            <a:ext cx="3385638" cy="476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06629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867BE290-E28C-41B6-A69B-32F02FE4F63A}"/>
              </a:ext>
            </a:extLst>
          </p:cNvPr>
          <p:cNvSpPr/>
          <p:nvPr/>
        </p:nvSpPr>
        <p:spPr>
          <a:xfrm>
            <a:off x="691117" y="3234014"/>
            <a:ext cx="10016764" cy="3208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Deve ser mantida durante todo o tempo de realização do procedimento, se o recém-nascido tolerar.</a:t>
            </a:r>
          </a:p>
          <a:p>
            <a:pPr marL="342900" indent="-3429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ideal é que seja realizada junto com a contenção e a solução adocicada.</a:t>
            </a:r>
          </a:p>
          <a:p>
            <a:pPr marL="342900" indent="-3429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Journal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Perinatology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36, 67-70 (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January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2016) | doi:10.1038/jp.2015.122.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To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evaluate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compare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the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efficacy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of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combined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sucrose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non-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nutritive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sucking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analgesia in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newborns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undergoing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minor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painful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procedure: a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randomized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controlled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trial</a:t>
            </a:r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1000"/>
              </a:spcBef>
            </a:pP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Thakkar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K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Arora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K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Goyal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R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Das, B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Javadekar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Aiyer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and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 K </a:t>
            </a:r>
            <a:r>
              <a:rPr lang="pt-BR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Panigrahi</a:t>
            </a:r>
            <a:endParaRPr lang="pt-BR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="" xmlns:a16="http://schemas.microsoft.com/office/drawing/2014/main" id="{C8B0D591-2857-476E-887C-F5874FA3B6AE}"/>
              </a:ext>
            </a:extLst>
          </p:cNvPr>
          <p:cNvSpPr/>
          <p:nvPr/>
        </p:nvSpPr>
        <p:spPr>
          <a:xfrm>
            <a:off x="552891" y="1222789"/>
            <a:ext cx="103773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Três passos para analgesia de recém-nascidos antes e durante procedimentos dolorosos (Contenção + sucção não nutritiva + solução adocicada)</a:t>
            </a:r>
            <a:endParaRPr lang="pt-BR" sz="2400" dirty="0"/>
          </a:p>
        </p:txBody>
      </p:sp>
      <p:sp>
        <p:nvSpPr>
          <p:cNvPr id="4" name="Round Same Side Corner Rectangle 2"/>
          <p:cNvSpPr/>
          <p:nvPr/>
        </p:nvSpPr>
        <p:spPr>
          <a:xfrm rot="5400000">
            <a:off x="1742317" y="622172"/>
            <a:ext cx="687502" cy="4172136"/>
          </a:xfrm>
          <a:prstGeom prst="round2Same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ct val="120000"/>
              </a:lnSpc>
            </a:pPr>
            <a:r>
              <a:rPr lang="pt-BR" sz="2400" b="1" dirty="0">
                <a:solidFill>
                  <a:schemeClr val="bg1"/>
                </a:solidFill>
              </a:rPr>
              <a:t>2ª SUCÇÃO NÃO NUTRITIVA</a:t>
            </a:r>
          </a:p>
        </p:txBody>
      </p:sp>
    </p:spTree>
    <p:extLst>
      <p:ext uri="{BB962C8B-B14F-4D97-AF65-F5344CB8AC3E}">
        <p14:creationId xmlns:p14="http://schemas.microsoft.com/office/powerpoint/2010/main" val="733533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37BF5F11-A472-498C-8A5F-9BEF79655CB5}"/>
              </a:ext>
            </a:extLst>
          </p:cNvPr>
          <p:cNvSpPr txBox="1">
            <a:spLocks/>
          </p:cNvSpPr>
          <p:nvPr/>
        </p:nvSpPr>
        <p:spPr>
          <a:xfrm>
            <a:off x="545920" y="1294648"/>
            <a:ext cx="10515600" cy="8230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Três passos para analgesia de recém-nascidos antes e durante procedimentos dolorosos (Contenção + sucção não nutritiva + solução adocicada)</a:t>
            </a:r>
            <a:b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pt-BR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oup 2"/>
          <p:cNvGrpSpPr/>
          <p:nvPr/>
        </p:nvGrpSpPr>
        <p:grpSpPr>
          <a:xfrm>
            <a:off x="6513286" y="2078471"/>
            <a:ext cx="4759787" cy="1702449"/>
            <a:chOff x="2613888" y="1516408"/>
            <a:chExt cx="8105775" cy="3052762"/>
          </a:xfrm>
          <a:solidFill>
            <a:srgbClr val="450A27"/>
          </a:solidFill>
        </p:grpSpPr>
        <p:sp>
          <p:nvSpPr>
            <p:cNvPr id="13" name="Round Diagonal Corner Rectangle 14"/>
            <p:cNvSpPr/>
            <p:nvPr/>
          </p:nvSpPr>
          <p:spPr>
            <a:xfrm flipV="1">
              <a:off x="2613888" y="1516408"/>
              <a:ext cx="8105775" cy="3052762"/>
            </a:xfrm>
            <a:prstGeom prst="round2Diag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4" name="Título 1"/>
            <p:cNvSpPr txBox="1">
              <a:spLocks/>
            </p:cNvSpPr>
            <p:nvPr/>
          </p:nvSpPr>
          <p:spPr>
            <a:xfrm>
              <a:off x="2912903" y="1721674"/>
              <a:ext cx="7317307" cy="2618571"/>
            </a:xfrm>
            <a:prstGeom prst="rect">
              <a:avLst/>
            </a:prstGeom>
            <a:noFill/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pt-BR" altLang="pt-BR" sz="2400" b="1" dirty="0">
                  <a:solidFill>
                    <a:schemeClr val="bg1"/>
                  </a:solidFill>
                </a:rPr>
                <a:t>Administração:</a:t>
              </a:r>
            </a:p>
            <a:p>
              <a:r>
                <a:rPr lang="pt-BR" altLang="pt-BR" sz="2400" dirty="0">
                  <a:solidFill>
                    <a:schemeClr val="bg1"/>
                  </a:solidFill>
                </a:rPr>
                <a:t>Gotejar a solução adocicada lentamente na parte anterior da língua.</a:t>
              </a:r>
            </a:p>
          </p:txBody>
        </p:sp>
      </p:grp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440" y="3352875"/>
            <a:ext cx="3446460" cy="2911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Retângulo 1"/>
          <p:cNvSpPr/>
          <p:nvPr/>
        </p:nvSpPr>
        <p:spPr>
          <a:xfrm>
            <a:off x="545920" y="3306838"/>
            <a:ext cx="7560850" cy="330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Recém-nascido a termo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 A</a:t>
            </a:r>
            <a:r>
              <a:rPr lang="pt-BR" alt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té 2 ml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RN </a:t>
            </a:r>
          </a:p>
          <a:p>
            <a:pPr marL="342900" indent="-342900">
              <a:lnSpc>
                <a:spcPct val="12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Pré-termo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0,3 a 0,5 ml/kg/dose.</a:t>
            </a:r>
          </a:p>
          <a:p>
            <a:pPr marL="342900" indent="-342900">
              <a:lnSpc>
                <a:spcPct val="12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Dois minutos antes da realização do procedimento doloroso. </a:t>
            </a:r>
          </a:p>
          <a:p>
            <a:pPr marL="342900" indent="-342900">
              <a:lnSpc>
                <a:spcPct val="120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Dose máxima: até 10 vezes a cada 24 horas.</a:t>
            </a:r>
          </a:p>
          <a:p>
            <a:pPr>
              <a:lnSpc>
                <a:spcPct val="120000"/>
              </a:lnSpc>
            </a:pP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Possíveis complicações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engasgo, queda de saturação, bradicardia, vômito. 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(BONNIE et al., 2013)</a:t>
            </a:r>
          </a:p>
        </p:txBody>
      </p:sp>
      <p:sp>
        <p:nvSpPr>
          <p:cNvPr id="9" name="Round Same Side Corner Rectangle 2"/>
          <p:cNvSpPr/>
          <p:nvPr/>
        </p:nvSpPr>
        <p:spPr>
          <a:xfrm rot="5400000">
            <a:off x="2010759" y="-5032"/>
            <a:ext cx="1164631" cy="5186149"/>
          </a:xfrm>
          <a:prstGeom prst="round2Same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627063">
              <a:lnSpc>
                <a:spcPct val="120000"/>
              </a:lnSpc>
            </a:pPr>
            <a:r>
              <a:rPr lang="pt-BR" sz="2400" b="1" dirty="0">
                <a:solidFill>
                  <a:schemeClr val="bg1"/>
                </a:solidFill>
              </a:rPr>
              <a:t>3º) Solução adocicada </a:t>
            </a:r>
            <a:br>
              <a:rPr lang="pt-BR" sz="2400" b="1" dirty="0">
                <a:solidFill>
                  <a:schemeClr val="bg1"/>
                </a:solidFill>
              </a:rPr>
            </a:br>
            <a:r>
              <a:rPr lang="pt-BR" sz="2400" b="1" dirty="0">
                <a:solidFill>
                  <a:schemeClr val="bg1"/>
                </a:solidFill>
              </a:rPr>
              <a:t>(sacarose 25% ou glicose 25%)</a:t>
            </a:r>
          </a:p>
        </p:txBody>
      </p:sp>
    </p:spTree>
    <p:extLst>
      <p:ext uri="{BB962C8B-B14F-4D97-AF65-F5344CB8AC3E}">
        <p14:creationId xmlns:p14="http://schemas.microsoft.com/office/powerpoint/2010/main" val="14300801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596F8CF-B9B9-448F-B96F-05A4014540F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6728" y="1206407"/>
            <a:ext cx="4244454" cy="6802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Medidas farmacológicas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514D5B5A-1D27-4E4C-BA10-8E12F0CBE1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65777" y="1880214"/>
            <a:ext cx="11298593" cy="4735513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Paracetamol: via oral exclusiva -&gt; Em razão da inexistência de preparados EV em nosso meio, do início de ação lento e de sua baixa eficácia em processos dolorosos intensos, o paracetamol tem aplicação limitada para o alívio da dor em recém-nascidos criticamente doentes.</a:t>
            </a:r>
          </a:p>
          <a:p>
            <a:pPr>
              <a:lnSpc>
                <a:spcPct val="120000"/>
              </a:lnSpc>
            </a:pP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Opioides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morfina/</a:t>
            </a: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fentanil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0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Benefícios: potentes e efetivos, têm efeito sedativo, efeito reversível (</a:t>
            </a: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Narcan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®), grande experiência de uso.</a:t>
            </a:r>
          </a:p>
          <a:p>
            <a:pPr marL="70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Riscos: depressão respiratória, hipotensão, obstipação intestinal, retenção urinária, tolerância, dep. física – abstinência.</a:t>
            </a: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24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="" xmlns:a16="http://schemas.microsoft.com/office/drawing/2014/main" id="{6FF23D83-3836-469C-8AD2-2410AB611481}"/>
              </a:ext>
            </a:extLst>
          </p:cNvPr>
          <p:cNvSpPr/>
          <p:nvPr/>
        </p:nvSpPr>
        <p:spPr>
          <a:xfrm>
            <a:off x="2388358" y="2503722"/>
            <a:ext cx="9339354" cy="438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Anti-inflamatórios não hormonais não estão liberados para esta idade.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Diazepínicos e outros sedativos não são analgésicos. Eles sedam a criança mas não tiram a dor; apenas a impedem de expressa-la. </a:t>
            </a:r>
          </a:p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GB" alt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lnSpc>
                <a:spcPct val="120000"/>
              </a:lnSpc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Dipirona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Não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deve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ser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utilizada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no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período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neonatal,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uma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vez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que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inexistem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estudos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farmacológicos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clínicos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respeito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desse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medicamento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crianças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com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idade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inferior a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seis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alt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anos</a:t>
            </a:r>
            <a:r>
              <a:rPr lang="en-GB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937" y="1375840"/>
            <a:ext cx="860064" cy="860064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3509629" y="1534981"/>
            <a:ext cx="4258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ATENÇÃO</a:t>
            </a:r>
          </a:p>
        </p:txBody>
      </p:sp>
    </p:spTree>
    <p:extLst>
      <p:ext uri="{BB962C8B-B14F-4D97-AF65-F5344CB8AC3E}">
        <p14:creationId xmlns:p14="http://schemas.microsoft.com/office/powerpoint/2010/main" val="21605363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785C86B-C278-475A-A388-5A44F7246A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27546" y="1264624"/>
            <a:ext cx="10515600" cy="61838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Medidas farmacológicas: intubação eletiva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364D14DD-1CFC-4DAE-9D5A-0EEA4F90429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4830" y="1962102"/>
            <a:ext cx="10515600" cy="4351338"/>
          </a:xfrm>
        </p:spPr>
        <p:txBody>
          <a:bodyPr vert="horz" lIns="91440" tIns="45720" rIns="91440" bIns="45720" rtlCol="0">
            <a:noAutofit/>
          </a:bodyPr>
          <a:lstStyle/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Nas intubações eletivas a analgesia farmacológica deve ser realizada.</a:t>
            </a:r>
          </a:p>
          <a:p>
            <a:pPr>
              <a:lnSpc>
                <a:spcPct val="12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Há algumas opções farmacológicas que podem ser utilizadas de acordo com a experiência do serviço.</a:t>
            </a:r>
          </a:p>
          <a:p>
            <a:pPr>
              <a:lnSpc>
                <a:spcPct val="120000"/>
              </a:lnSpc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Opção: </a:t>
            </a:r>
          </a:p>
          <a:p>
            <a:pPr>
              <a:lnSpc>
                <a:spcPct val="120000"/>
              </a:lnSpc>
            </a:pP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Opioide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pt-BR" sz="2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Fentanil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(2 a 3 microgramas/kg) em infusão lenta em 10 minutos.</a:t>
            </a:r>
          </a:p>
        </p:txBody>
      </p:sp>
    </p:spTree>
    <p:extLst>
      <p:ext uri="{BB962C8B-B14F-4D97-AF65-F5344CB8AC3E}">
        <p14:creationId xmlns:p14="http://schemas.microsoft.com/office/powerpoint/2010/main" val="41963784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="" xmlns:a16="http://schemas.microsoft.com/office/drawing/2014/main" id="{2FB7DBFB-F2E1-4931-B419-17C24ACC98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85" b="16294"/>
          <a:stretch/>
        </p:blipFill>
        <p:spPr>
          <a:xfrm>
            <a:off x="526143" y="1302343"/>
            <a:ext cx="6458857" cy="5248581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="" xmlns:a16="http://schemas.microsoft.com/office/drawing/2014/main" id="{14CB26DD-09B2-467F-881B-4335E6D53DAE}"/>
              </a:ext>
            </a:extLst>
          </p:cNvPr>
          <p:cNvSpPr/>
          <p:nvPr/>
        </p:nvSpPr>
        <p:spPr>
          <a:xfrm>
            <a:off x="8400143" y="5440374"/>
            <a:ext cx="3596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(MCPHERSON; INDER, 2017)</a:t>
            </a: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(ANAND, 2007) </a:t>
            </a:r>
          </a:p>
          <a:p>
            <a:pPr algn="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AMERICAN ACADEMY OF PEDIATRICS,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2006) </a:t>
            </a:r>
          </a:p>
        </p:txBody>
      </p:sp>
      <p:sp>
        <p:nvSpPr>
          <p:cNvPr id="10" name="Round Diagonal Corner Rectangle 14"/>
          <p:cNvSpPr/>
          <p:nvPr/>
        </p:nvSpPr>
        <p:spPr>
          <a:xfrm rot="10800000" flipV="1">
            <a:off x="7912607" y="1710937"/>
            <a:ext cx="3868862" cy="3304788"/>
          </a:xfrm>
          <a:prstGeom prst="round2DiagRect">
            <a:avLst/>
          </a:prstGeom>
          <a:solidFill>
            <a:srgbClr val="00AFEF"/>
          </a:solidFill>
          <a:ln w="2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pt-BR" sz="2400" b="1" dirty="0">
              <a:solidFill>
                <a:schemeClr val="bg1"/>
              </a:solidFill>
            </a:endParaRPr>
          </a:p>
          <a:p>
            <a:pPr algn="ctr"/>
            <a:endParaRPr lang="pt-BR" sz="2400" b="1" dirty="0">
              <a:solidFill>
                <a:schemeClr val="bg1"/>
              </a:solidFill>
            </a:endParaRPr>
          </a:p>
          <a:p>
            <a:pPr algn="ctr"/>
            <a:r>
              <a:rPr lang="pt-BR" sz="2400" b="1" dirty="0">
                <a:solidFill>
                  <a:schemeClr val="bg1"/>
                </a:solidFill>
              </a:rPr>
              <a:t>O </a:t>
            </a:r>
            <a:r>
              <a:rPr lang="pt-BR" sz="2400" b="1" dirty="0" err="1">
                <a:solidFill>
                  <a:schemeClr val="bg1"/>
                </a:solidFill>
              </a:rPr>
              <a:t>fentanil</a:t>
            </a:r>
            <a:r>
              <a:rPr lang="pt-BR" sz="2400" b="1" dirty="0">
                <a:solidFill>
                  <a:schemeClr val="bg1"/>
                </a:solidFill>
              </a:rPr>
              <a:t> deve ser feito em </a:t>
            </a:r>
            <a:r>
              <a:rPr lang="pt-BR" sz="2400" b="1" dirty="0" err="1">
                <a:solidFill>
                  <a:schemeClr val="bg1"/>
                </a:solidFill>
              </a:rPr>
              <a:t>bolus</a:t>
            </a:r>
            <a:r>
              <a:rPr lang="pt-BR" sz="2400" b="1" dirty="0">
                <a:solidFill>
                  <a:schemeClr val="bg1"/>
                </a:solidFill>
              </a:rPr>
              <a:t> intravenoso em no mínimo 10 minutos, para evitar depressão respiratória. 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191" y="1944504"/>
            <a:ext cx="587435" cy="587435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9310308" y="2038090"/>
            <a:ext cx="22462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ATENÇÃO</a:t>
            </a:r>
          </a:p>
        </p:txBody>
      </p:sp>
    </p:spTree>
    <p:extLst>
      <p:ext uri="{BB962C8B-B14F-4D97-AF65-F5344CB8AC3E}">
        <p14:creationId xmlns:p14="http://schemas.microsoft.com/office/powerpoint/2010/main" val="39076469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de cantos arredondados 11"/>
          <p:cNvSpPr/>
          <p:nvPr/>
        </p:nvSpPr>
        <p:spPr>
          <a:xfrm rot="5400000">
            <a:off x="4440576" y="3401125"/>
            <a:ext cx="2556034" cy="61408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PLANEJANDO</a:t>
            </a:r>
          </a:p>
        </p:txBody>
      </p:sp>
      <p:sp>
        <p:nvSpPr>
          <p:cNvPr id="9" name="Retângulo de cantos arredondados 8"/>
          <p:cNvSpPr/>
          <p:nvPr/>
        </p:nvSpPr>
        <p:spPr>
          <a:xfrm>
            <a:off x="2018683" y="5237431"/>
            <a:ext cx="2556034" cy="61408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EXECUTANDO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A003771-0138-4280-96AF-D53615A1005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0375" y="1197196"/>
            <a:ext cx="10515600" cy="5621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Como aplicar seu conhecimento sobre dor neonatal na sua prática diária </a:t>
            </a:r>
          </a:p>
        </p:txBody>
      </p:sp>
      <p:sp>
        <p:nvSpPr>
          <p:cNvPr id="3" name="Retângulo de cantos arredondados 2"/>
          <p:cNvSpPr/>
          <p:nvPr/>
        </p:nvSpPr>
        <p:spPr>
          <a:xfrm rot="16200000">
            <a:off x="-361457" y="3401125"/>
            <a:ext cx="2556034" cy="614083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b="1" dirty="0">
                <a:solidFill>
                  <a:schemeClr val="bg1"/>
                </a:solidFill>
              </a:rPr>
              <a:t>PRESCREVENDO</a:t>
            </a:r>
          </a:p>
        </p:txBody>
      </p:sp>
      <p:pic>
        <p:nvPicPr>
          <p:cNvPr id="4" name="Espaço Reservado para Conteúdo 3">
            <a:extLst>
              <a:ext uri="{FF2B5EF4-FFF2-40B4-BE49-F238E27FC236}">
                <a16:creationId xmlns="" xmlns:a16="http://schemas.microsoft.com/office/drawing/2014/main" id="{DBD6318E-C143-43E9-8836-2AADF30B3E2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517" y="2154407"/>
            <a:ext cx="4217345" cy="3107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8" name="Group 31"/>
          <p:cNvGrpSpPr/>
          <p:nvPr/>
        </p:nvGrpSpPr>
        <p:grpSpPr>
          <a:xfrm>
            <a:off x="6250675" y="2808127"/>
            <a:ext cx="5945743" cy="2178057"/>
            <a:chOff x="4324353" y="3800169"/>
            <a:chExt cx="7867650" cy="1531847"/>
          </a:xfrm>
        </p:grpSpPr>
        <p:sp>
          <p:nvSpPr>
            <p:cNvPr id="10" name="Round Same Side Corner Rectangle 13"/>
            <p:cNvSpPr/>
            <p:nvPr/>
          </p:nvSpPr>
          <p:spPr>
            <a:xfrm rot="16200000" flipH="1">
              <a:off x="7492254" y="632268"/>
              <a:ext cx="1531847" cy="7867650"/>
            </a:xfrm>
            <a:prstGeom prst="round2SameRect">
              <a:avLst/>
            </a:prstGeom>
            <a:solidFill>
              <a:srgbClr val="00AFEF"/>
            </a:solidFill>
            <a:ln w="2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>
                <a:solidFill>
                  <a:schemeClr val="tx1"/>
                </a:solidFill>
              </a:endParaRPr>
            </a:p>
          </p:txBody>
        </p:sp>
        <p:sp>
          <p:nvSpPr>
            <p:cNvPr id="11" name="Título 1"/>
            <p:cNvSpPr txBox="1">
              <a:spLocks/>
            </p:cNvSpPr>
            <p:nvPr/>
          </p:nvSpPr>
          <p:spPr>
            <a:xfrm>
              <a:off x="5172219" y="4004118"/>
              <a:ext cx="6305266" cy="1123950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marL="177800"/>
              <a:r>
                <a:rPr lang="pt-BR" sz="2400" b="1" dirty="0">
                  <a:solidFill>
                    <a:schemeClr val="bg1"/>
                  </a:solidFill>
                </a:rPr>
                <a:t>TRABALHANDO EM EQUIPE</a:t>
              </a:r>
            </a:p>
            <a:p>
              <a:pPr marL="177800"/>
              <a:r>
                <a:rPr lang="pt-BR" sz="2400" dirty="0">
                  <a:solidFill>
                    <a:schemeClr val="bg1"/>
                  </a:solidFill>
                </a:rPr>
                <a:t>A dor deve ser avaliada, prevenida e tratada por todos os profissionais de saúde que atuam em UTI Neonatal.</a:t>
              </a:r>
            </a:p>
          </p:txBody>
        </p:sp>
      </p:grpSp>
      <p:sp>
        <p:nvSpPr>
          <p:cNvPr id="13" name="Rectangle 20"/>
          <p:cNvSpPr/>
          <p:nvPr/>
        </p:nvSpPr>
        <p:spPr>
          <a:xfrm>
            <a:off x="6635849" y="3451028"/>
            <a:ext cx="100760" cy="51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Oval 21"/>
          <p:cNvSpPr/>
          <p:nvPr/>
        </p:nvSpPr>
        <p:spPr>
          <a:xfrm>
            <a:off x="6615727" y="4089641"/>
            <a:ext cx="141006" cy="19683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23202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de cantos arredondados 5"/>
          <p:cNvSpPr/>
          <p:nvPr/>
        </p:nvSpPr>
        <p:spPr>
          <a:xfrm>
            <a:off x="7219666" y="2394501"/>
            <a:ext cx="4558352" cy="2389721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1813">
              <a:spcBef>
                <a:spcPts val="10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pt-BR" sz="2800" b="1" dirty="0">
                <a:solidFill>
                  <a:schemeClr val="bg1"/>
                </a:solidFill>
              </a:rPr>
              <a:t>Evite manipulações que estressem o bebê!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67" y="2652345"/>
            <a:ext cx="3657817" cy="3233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m 3">
            <a:extLst>
              <a:ext uri="{FF2B5EF4-FFF2-40B4-BE49-F238E27FC236}">
                <a16:creationId xmlns="" xmlns:a16="http://schemas.microsoft.com/office/drawing/2014/main" id="{46F802CE-9D9A-458E-934F-DC6A7C15E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481" y="1719902"/>
            <a:ext cx="4023788" cy="3455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7252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56634" y="1685817"/>
            <a:ext cx="1154600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fontAlgn="base"/>
            <a:endParaRPr lang="pt-BR" sz="16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95784" y="1182347"/>
            <a:ext cx="2611548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Referências Bibliográficas</a:t>
            </a:r>
          </a:p>
        </p:txBody>
      </p:sp>
      <p:sp>
        <p:nvSpPr>
          <p:cNvPr id="3" name="Retângulo 2"/>
          <p:cNvSpPr/>
          <p:nvPr/>
        </p:nvSpPr>
        <p:spPr>
          <a:xfrm>
            <a:off x="395784" y="1812427"/>
            <a:ext cx="11306857" cy="3950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AMERICAN ACADEMY OF PEDIATRICS AND CANADIAN PAEDIATRIC SOCIETY. Prevention and Management of Pain in the Neonate: An Update. Pediatrics 118 (5), 2006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Disponível em: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http://pediatrics.aappublications.org/content/pediatrics/118/5/2231.full.pdf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&gt;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ANAND, K.J.S. Clinical Importance of Pain and Stress in Preterm Neonates. Biol Neonate 1998; 73:1–9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Disponível em: 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https://www.karger.com/Article/Abstract/13953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&gt;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ANAND, KJS. Pharmacological approaches to the management of pain in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neonatal intensive care unit. Journal of Perinatolgy 27, S4-S11, 2007.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Disponível em: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http://www.nature.com/jp/journal/v27/n1s/pdf/7211712a.pdf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&gt;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ANAND, K.J.S; PHIL, D; HICKEY, P.R. Pain and Its Effects in the Human Neonate and Fetus. N Engl J Med 1987; 317:1321-1329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Disponível em: 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https://www.ncbi.nlm.nih.gov/pubmed/3317037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&gt;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BRASIL, Ministério da Saúde. Secretaria de Atenção à Saúde. Departamento de Ações Programáticas Estratégicas. Atenção humanizada ao recém-nascido de baixo peso: Método Canguru/ Ministério da Saúde, Secretaria de Atenção à Saúde, Departamento de Ações Programáticas Estratégicas. – 2. ed. – Brasília: Editora do Ministério da Saúde, 2011. 204 p.: il. – (Série A. Normas e Manuais Técnicos)</a:t>
            </a:r>
          </a:p>
          <a:p>
            <a:pPr algn="just"/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Disponível em: 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14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6"/>
              </a:rPr>
              <a:t>&lt; http://bvsms.saude.gov.br/bvs/publicacoes/metodo_canguru_manual_tecnico_2ed.pdf</a:t>
            </a:r>
            <a:r>
              <a:rPr lang="pt-BR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&gt;</a:t>
            </a:r>
            <a:endParaRPr lang="pt-BR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pt-BR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753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38150" y="1473200"/>
            <a:ext cx="11258550" cy="4965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200"/>
              </a:spcAft>
              <a:buNone/>
            </a:pPr>
            <a:r>
              <a:rPr lang="pt-BR" sz="2400" b="1" dirty="0">
                <a:solidFill>
                  <a:schemeClr val="accent6"/>
                </a:solidFill>
              </a:rPr>
              <a:t>Objetivos a serem alcançados 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pt-BR" sz="2400" dirty="0">
                <a:solidFill>
                  <a:schemeClr val="accent6"/>
                </a:solidFill>
              </a:rPr>
              <a:t>Compreender o que é a dor e a relevância de sua prevenção/tratamento.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pt-BR" sz="2400" dirty="0">
                <a:solidFill>
                  <a:schemeClr val="accent6"/>
                </a:solidFill>
              </a:rPr>
              <a:t>Saber as principais consequências associadas à dor.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pt-BR" sz="2400" dirty="0">
                <a:solidFill>
                  <a:schemeClr val="accent6"/>
                </a:solidFill>
              </a:rPr>
              <a:t>Entender como se avalia a dor.</a:t>
            </a:r>
          </a:p>
          <a:p>
            <a:pPr>
              <a:lnSpc>
                <a:spcPct val="100000"/>
              </a:lnSpc>
              <a:spcAft>
                <a:spcPts val="1200"/>
              </a:spcAft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Conhecer escalas de avaliação da dor.</a:t>
            </a:r>
          </a:p>
          <a:p>
            <a:pPr>
              <a:lnSpc>
                <a:spcPct val="10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Identificar procedimentos que causam dor.</a:t>
            </a:r>
          </a:p>
          <a:p>
            <a:pPr>
              <a:lnSpc>
                <a:spcPct val="10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Saber as medidas não farmacológicas para o manejo da dor em procedimentos.</a:t>
            </a:r>
          </a:p>
          <a:p>
            <a:pPr>
              <a:lnSpc>
                <a:spcPct val="100000"/>
              </a:lnSpc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Rever as principais medidas farmacológicas para manejo da dor.</a:t>
            </a:r>
            <a:endParaRPr lang="pt-BR" sz="2400" dirty="0">
              <a:solidFill>
                <a:srgbClr val="FF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126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95784" y="1574506"/>
            <a:ext cx="1135073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BONNIE, Stevens; JANET, Yamada; GRACE, Y Lee et al. Sucrose for analgesia in newborn infants undergoing painful procedures. Cochrane Database of Systematic Reviews, Issue 3, 2013.</a:t>
            </a:r>
          </a:p>
          <a:p>
            <a:pPr algn="just"/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Disponível em: 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&lt;</a:t>
            </a:r>
            <a:r>
              <a:rPr lang="pt-BR" sz="14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http://www.manuelosses.cl/BNN/Sacarosa_dolor%20_neonatos_cuan%20segura.%20FULL.pdf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&gt;</a:t>
            </a:r>
          </a:p>
          <a:p>
            <a:pPr algn="just"/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CIGNACCO, Eva et al. Neonatal Procedural Pain Exposure and Pain Management In Ventilated Preterm Infants During The First 14 Days Of Life? Swiss Med Wkly, 2009. 139, p.15-16, p.226-232</a:t>
            </a:r>
          </a:p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Disponível em: 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&lt;</a:t>
            </a:r>
            <a:r>
              <a:rPr lang="pt-BR" sz="14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https://www.researchgate.net/publication</a:t>
            </a:r>
            <a:r>
              <a:rPr lang="bg-BG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14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24404414_Neonatal_procedural_pain_exposure_and_pain_management_in_ventilated_preterm_infants_during_the_first_14_days_oflife</a:t>
            </a:r>
            <a:r>
              <a:rPr lang="pt-BR" sz="1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&gt;</a:t>
            </a:r>
            <a:endParaRPr lang="pt-BR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 </a:t>
            </a:r>
          </a:p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FITZGERALD, Maria; BEGGS, Simon. The Neurobiology of Pain: Developmental Aspects. Book Review. The Neuroscientist. Neuroscientist 2001; 7; 246</a:t>
            </a:r>
          </a:p>
          <a:p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Disponível em:</a:t>
            </a:r>
            <a:r>
              <a:rPr lang="bg-BG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&lt;</a:t>
            </a:r>
            <a:r>
              <a:rPr lang="pt-BR" sz="1400" u="sng" dirty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https://www.researchgate.net/profile/Maria_Fitzgerald2/publication/247752402_Book_Review_The_Neurobiology_of_Pain_Developmental_Aspects/links/56cc313708ae1106370d7a91.pdf</a:t>
            </a:r>
            <a:r>
              <a:rPr lang="pt-BR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&gt;</a:t>
            </a:r>
          </a:p>
          <a:p>
            <a:pPr fontAlgn="base"/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lvl="0"/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GRUNAU, VE; CRAIG, K. </a:t>
            </a:r>
            <a:r>
              <a:rPr lang="pt-B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Pain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Expression in </a:t>
            </a:r>
            <a:r>
              <a:rPr lang="pt-B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neonates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: facial </a:t>
            </a:r>
            <a:r>
              <a:rPr lang="pt-B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action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pt-B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and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pt-B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cry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r>
              <a:rPr lang="pt-BR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Elsevier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198 </a:t>
            </a:r>
          </a:p>
          <a:p>
            <a:pPr lvl="0"/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Disponível em: &lt;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  <a:hlinkClick r:id="rId5"/>
              </a:rPr>
              <a:t>https://www.researchgate.net/profile/Ruth_Grunau/publication/256554001_Pain_Expression_in_Neonates_Facial_Action_and_Cry/links/0f31753962f62d91a0000000/Pain-Expression-in-Neonates-Facial-Action-and-Cry.pdf</a:t>
            </a:r>
            <a:r>
              <a:rPr lang="pt-BR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&gt;</a:t>
            </a:r>
          </a:p>
          <a:p>
            <a:pPr fontAlgn="base"/>
            <a:endParaRPr lang="pt-BR" sz="2000" b="1" dirty="0">
              <a:solidFill>
                <a:srgbClr val="00B0F0"/>
              </a:solidFill>
              <a:latin typeface="+mj-lt"/>
              <a:cs typeface="Times New Roman" panose="02020603050405020304" pitchFamily="18" charset="0"/>
            </a:endParaRPr>
          </a:p>
          <a:p>
            <a:pPr fontAlgn="base"/>
            <a:endParaRPr lang="pt-BR" sz="2000" b="1" dirty="0">
              <a:solidFill>
                <a:srgbClr val="00B0F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395784" y="1182347"/>
            <a:ext cx="2611548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13116630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89187" y="1324302"/>
            <a:ext cx="11394078" cy="4540469"/>
          </a:xfrm>
        </p:spPr>
        <p:txBody>
          <a:bodyPr>
            <a:normAutofit/>
          </a:bodyPr>
          <a:lstStyle/>
          <a:p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pt-BR" sz="1600" dirty="0"/>
          </a:p>
          <a:p>
            <a:endParaRPr lang="en-US" sz="1600" dirty="0"/>
          </a:p>
          <a:p>
            <a:endParaRPr lang="en-US" sz="1600" dirty="0"/>
          </a:p>
          <a:p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395784" y="1816532"/>
            <a:ext cx="11350739" cy="4967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HARTLEY, Caroline; SLATER, Rebeccah. Neurophysiological measures of nociceptive brain activity in the newborn infant – the next steps. Acta Paediatr. 2014. 103(3), p. 238–242. Published online 2014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Feb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4.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 Pain 28, p.395-410.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em: &lt; https://www.ncbi.nlm.nih.gov/pmc/articles/PMC3992895/ &gt;</a:t>
            </a: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IASP – The International Association for the Study of Pain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em: 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https://www.iasp-pain.org/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MCPHERSON, Christopher; INDER, Terrie. Perinatal and neonatal use of sedation and analgesia. Seminars in Fetal and Neonatal Medicine, 2017. Volume 22, Issue 5, 314 – 320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Disponível em: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&lt;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http://www.sfnmjournal.com/article/S1744-165X(17)30072-0/abstract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&gt;</a:t>
            </a: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OLIVEIRA, Tatiane Melo. Análise psicofísica da escala multidimensional de dor Neonatal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Pain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Agitation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Sedation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Scale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(N-PASS) em recém-nascidos. Monografia de Conclusão de Curso de Residência Médica em Pediatria - Hospital Regional da Asa Sul - HRAS. Brasília, 2011.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Disponível em: 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http://www.paulomargotto.com.br/documentos/Dor_Neonatal_N-PASS.pdf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&gt;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SILVA, Y. P; GOMEZ, R. S; MÁXIMO, T. A. et. al Avaliação da dor em neonatologia. Ver Bras.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Anestesiol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2007; 57: 5: 565-574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Disponível em: 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http://www.scielo.br/pdf/rba/v57n5/en_12.pdf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&gt;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VINALL,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Jillian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; GRUNAU, Ruth V.E.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Impact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repeated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procedural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pain-related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stress in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infants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born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very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preterm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pt-BR" sz="1400" dirty="0" err="1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Pediatr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Res. 2014 May; 75(5): 584–587.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Disponível em:</a:t>
            </a:r>
            <a:r>
              <a:rPr lang="bg-BG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&lt; </a:t>
            </a:r>
            <a:r>
              <a:rPr lang="pt-BR" sz="1400" u="sng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https://www.ncbi.nlm.nih.gov/pmc/articles/PMC3992189/pdf/nihms554247.pdf</a:t>
            </a: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&gt;</a:t>
            </a: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pt-BR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395784" y="1182347"/>
            <a:ext cx="2611548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Referências Bibliográficas</a:t>
            </a:r>
          </a:p>
        </p:txBody>
      </p:sp>
    </p:spTree>
    <p:extLst>
      <p:ext uri="{BB962C8B-B14F-4D97-AF65-F5344CB8AC3E}">
        <p14:creationId xmlns:p14="http://schemas.microsoft.com/office/powerpoint/2010/main" val="2413787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3"/>
          <p:cNvSpPr>
            <a:spLocks noGrp="1"/>
          </p:cNvSpPr>
          <p:nvPr>
            <p:ph type="title"/>
          </p:nvPr>
        </p:nvSpPr>
        <p:spPr>
          <a:xfrm>
            <a:off x="0" y="2183067"/>
            <a:ext cx="12192000" cy="1089567"/>
          </a:xfrm>
        </p:spPr>
        <p:txBody>
          <a:bodyPr>
            <a:normAutofit/>
          </a:bodyPr>
          <a:lstStyle/>
          <a:p>
            <a:r>
              <a:rPr lang="pt-BR" b="1" dirty="0"/>
              <a:t>DOR EM RECÉM-NASCIDOS</a:t>
            </a:r>
            <a:r>
              <a:rPr lang="pt-BR" dirty="0"/>
              <a:t/>
            </a:r>
            <a:br>
              <a:rPr lang="pt-BR" dirty="0"/>
            </a:br>
            <a:r>
              <a:rPr lang="pt-BR" dirty="0"/>
              <a:t>COMO AVALIAR, PREVENIR E TRATAR</a:t>
            </a:r>
          </a:p>
        </p:txBody>
      </p:sp>
    </p:spTree>
    <p:extLst>
      <p:ext uri="{BB962C8B-B14F-4D97-AF65-F5344CB8AC3E}">
        <p14:creationId xmlns:p14="http://schemas.microsoft.com/office/powerpoint/2010/main" val="256884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/>
          <p:cNvSpPr/>
          <p:nvPr/>
        </p:nvSpPr>
        <p:spPr>
          <a:xfrm>
            <a:off x="581506" y="1817379"/>
            <a:ext cx="10101129" cy="4493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dor é extremamente frequente nas Unidades Neonatais. 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Mas apesar  dos avanços na área, a prática clínica no que se refere ao alívio da dor em recém-nascidos é falha. Isto resulta em </a:t>
            </a:r>
            <a:r>
              <a:rPr lang="pt-BR" alt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sub-identificação e sub-tratamento da dor</a:t>
            </a:r>
            <a:r>
              <a:rPr lang="pt-BR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Seu alívio é um direito humano reconhecido pela Organização Mundial de Saúde - OMS e pela Associação Internacional para o Estudo da Dor</a:t>
            </a:r>
            <a:r>
              <a:rPr lang="en-US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pt-BR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IASP desde 2004.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Minimizar  a dor requer mudanças na percepção e prática dos profissionais e gestores na área de saúde.</a:t>
            </a:r>
          </a:p>
          <a:p>
            <a:pPr marL="285750" indent="-285750">
              <a:lnSpc>
                <a:spcPct val="90000"/>
              </a:lnSpc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alt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Os profissionais de saúde precisam reconhecer a dor do recém-nascido e decidir sobre o seu tratamento.</a:t>
            </a:r>
          </a:p>
        </p:txBody>
      </p:sp>
      <p:sp>
        <p:nvSpPr>
          <p:cNvPr id="4" name="Retângulo 3"/>
          <p:cNvSpPr/>
          <p:nvPr/>
        </p:nvSpPr>
        <p:spPr>
          <a:xfrm>
            <a:off x="588230" y="1195347"/>
            <a:ext cx="40211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dor nas Unidades Neonatais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135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55178" y="1242852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dor no recém-nascido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920098" y="2003620"/>
            <a:ext cx="10420564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Dor: “sensação ou experiência emocional desagradável, associada a um dano tecidual real ou potencial ou </a:t>
            </a:r>
            <a:r>
              <a:rPr lang="pt-BR" sz="2000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descrita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em termos de tal dano” 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(IASP - Associação Internacional para o Estudo da Dor, [200-])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Recém-nascidos humanos têm os componentes anatômicos e funcionais necessários para a percepção do estímulo doloroso, logo, </a:t>
            </a: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eles sentem dor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. </a:t>
            </a:r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(ANAND; PHIL; HICKEY, 1987)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 recém-nascido, os mecanismos de atenuação da dor são imaturos e limitados (especialmente no pré-termo). 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pt-BR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pt-BR" sz="1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spcBef>
                <a:spcPct val="50000"/>
              </a:spcBef>
            </a:pPr>
            <a:endParaRPr lang="pt-BR" altLang="pt-BR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="" xmlns:a16="http://schemas.microsoft.com/office/drawing/2014/main" id="{14CB26DD-09B2-467F-881B-4335E6D53DAE}"/>
              </a:ext>
            </a:extLst>
          </p:cNvPr>
          <p:cNvSpPr/>
          <p:nvPr/>
        </p:nvSpPr>
        <p:spPr>
          <a:xfrm>
            <a:off x="9990246" y="6129387"/>
            <a:ext cx="19833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(HARTLEY; SLATER, 2014)</a:t>
            </a:r>
            <a:endParaRPr lang="pt-BR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009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32111" y="1372805"/>
            <a:ext cx="42466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Consequências associadas à dor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803027" y="2025354"/>
            <a:ext cx="10673696" cy="3585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Na internação: fisiológicas, hormonais e comportamentais.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Hemorragia intraventricular e leucomalácea periventricular.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Alteração da microestrutura cerebral. 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Alteração dos níveis de hormônios de estresse. 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Respostas alteradas, exacerbadas à dor, durante a vida.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Atraso no desenvolvimento. 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Alterações comportamentais.</a:t>
            </a:r>
            <a:endParaRPr lang="pt-BR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10085112" y="5497896"/>
            <a:ext cx="19251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(ANAND, 1998)</a:t>
            </a:r>
          </a:p>
          <a:p>
            <a:pPr algn="r"/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(VINALL; GRUNAU, 2014) </a:t>
            </a:r>
          </a:p>
          <a:p>
            <a:pPr algn="r"/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(IASP, [200-])</a:t>
            </a:r>
          </a:p>
          <a:p>
            <a:pPr algn="r"/>
            <a:r>
              <a:rPr lang="pt-BR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(FITZGERALD; BEGGS, 2001)</a:t>
            </a:r>
          </a:p>
        </p:txBody>
      </p:sp>
    </p:spTree>
    <p:extLst>
      <p:ext uri="{BB962C8B-B14F-4D97-AF65-F5344CB8AC3E}">
        <p14:creationId xmlns:p14="http://schemas.microsoft.com/office/powerpoint/2010/main" val="59504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="" xmlns:a16="http://schemas.microsoft.com/office/drawing/2014/main" id="{72BC12F4-381C-49AA-AAE5-1D1C0C32A306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6254750" y="1777097"/>
            <a:ext cx="5727984" cy="46228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 recém-nascido apresenta sinais, como expressão facial de dor.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Quanto menor e mais doente </a:t>
            </a:r>
            <a:r>
              <a:rPr lang="pt-BR" sz="2400" dirty="0">
                <a:solidFill>
                  <a:schemeClr val="accent6"/>
                </a:solidFill>
              </a:rPr>
              <a:t>o recém-nascido, menor poderá ser a sua </a:t>
            </a: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expressão de dor, ocasionando uma alteração sutil da sua mímica facial.</a:t>
            </a:r>
          </a:p>
          <a:p>
            <a:pPr>
              <a:lnSpc>
                <a:spcPct val="110000"/>
              </a:lnSpc>
              <a:spcAft>
                <a:spcPts val="1800"/>
              </a:spcAft>
            </a:pPr>
            <a:r>
              <a:rPr lang="pt-B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Isto não quer dizer que sua dor seja menor. Ao contrário, ele apenas não tem condições de expressar com vigor. </a:t>
            </a:r>
          </a:p>
          <a:p>
            <a:pPr marL="0" indent="0" algn="r">
              <a:lnSpc>
                <a:spcPct val="110000"/>
              </a:lnSpc>
              <a:spcAft>
                <a:spcPts val="1800"/>
              </a:spcAft>
              <a:buNone/>
            </a:pPr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GRUNAU; CRAIG, 1987)</a:t>
            </a:r>
            <a:endParaRPr lang="pt-BR" sz="1400" b="1" baseline="30000" dirty="0">
              <a:solidFill>
                <a:srgbClr val="00B0F0"/>
              </a:solidFill>
            </a:endParaRPr>
          </a:p>
          <a:p>
            <a:endParaRPr lang="pt-B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8" t="9662" r="4649" b="11132"/>
          <a:stretch/>
        </p:blipFill>
        <p:spPr>
          <a:xfrm>
            <a:off x="204716" y="1870850"/>
            <a:ext cx="5830230" cy="4932560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7045D108-C53B-404D-828D-14FD4B9403CB}"/>
              </a:ext>
            </a:extLst>
          </p:cNvPr>
          <p:cNvSpPr txBox="1"/>
          <p:nvPr/>
        </p:nvSpPr>
        <p:spPr>
          <a:xfrm>
            <a:off x="677834" y="3811502"/>
            <a:ext cx="1739579" cy="3077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QUIETO/DORMINDO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4949B9F-E862-472A-A1DE-5F23FB4619F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77420" y="1053085"/>
            <a:ext cx="10515600" cy="99591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Como avaliar a dor?</a:t>
            </a:r>
            <a:b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Como reconhecer a dor na UTI Neonatal?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="" xmlns:a16="http://schemas.microsoft.com/office/drawing/2014/main" id="{EF95ED6C-0DD1-456D-A437-96653897E518}"/>
              </a:ext>
            </a:extLst>
          </p:cNvPr>
          <p:cNvSpPr txBox="1"/>
          <p:nvPr/>
        </p:nvSpPr>
        <p:spPr>
          <a:xfrm>
            <a:off x="3410941" y="3793662"/>
            <a:ext cx="1927451" cy="3077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>
            <a:defPPr>
              <a:defRPr lang="pt-BR"/>
            </a:defPPr>
            <a:lvl1pPr algn="ctr"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/>
              <a:t>PUNÇÃO DE CALCÂNEO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="" xmlns:a16="http://schemas.microsoft.com/office/drawing/2014/main" id="{9BCA005A-F056-4784-9D3C-E573303D4A95}"/>
              </a:ext>
            </a:extLst>
          </p:cNvPr>
          <p:cNvSpPr/>
          <p:nvPr/>
        </p:nvSpPr>
        <p:spPr>
          <a:xfrm>
            <a:off x="645373" y="6309896"/>
            <a:ext cx="1712778" cy="3077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pt-B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QUIETO/ACORDADO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="" xmlns:a16="http://schemas.microsoft.com/office/drawing/2014/main" id="{EF95ED6C-0DD1-456D-A437-96653897E518}"/>
              </a:ext>
            </a:extLst>
          </p:cNvPr>
          <p:cNvSpPr txBox="1"/>
          <p:nvPr/>
        </p:nvSpPr>
        <p:spPr>
          <a:xfrm>
            <a:off x="3413212" y="6323544"/>
            <a:ext cx="1927451" cy="3077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>
            <a:defPPr>
              <a:defRPr lang="pt-BR"/>
            </a:defPPr>
            <a:lvl1pPr algn="ctr">
              <a:defRPr sz="14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t-BR" dirty="0"/>
              <a:t>PUNÇÃO DE CALCÂNEO</a:t>
            </a:r>
          </a:p>
        </p:txBody>
      </p:sp>
    </p:spTree>
    <p:extLst>
      <p:ext uri="{BB962C8B-B14F-4D97-AF65-F5344CB8AC3E}">
        <p14:creationId xmlns:p14="http://schemas.microsoft.com/office/powerpoint/2010/main" val="3610151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42B533C-5119-4D63-BD7B-FFBB8E8A73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20216" y="1057327"/>
            <a:ext cx="10515600" cy="6802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Como avaliar a dor?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="" xmlns:a16="http://schemas.microsoft.com/office/drawing/2014/main" id="{C5C6E89C-E423-49EB-AE3C-EB9B131334B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0216" y="1821007"/>
            <a:ext cx="11330506" cy="4797136"/>
          </a:xfrm>
        </p:spPr>
        <p:txBody>
          <a:bodyPr>
            <a:noAutofit/>
          </a:bodyPr>
          <a:lstStyle/>
          <a:p>
            <a:pPr marL="363538" indent="-273050">
              <a:lnSpc>
                <a:spcPct val="110000"/>
              </a:lnSpc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Sinais de alarme sugestivos de dor: </a:t>
            </a:r>
          </a:p>
          <a:p>
            <a:pPr marL="363538" indent="-273050">
              <a:lnSpc>
                <a:spcPct val="110000"/>
              </a:lnSpc>
              <a:buNone/>
            </a:pP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- fisiológicos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(alteração de frequência cardíaca, frequência respiratória, pressão arterial, pressão intracraniana, saturação do oxigênio, apneia, sudorese);</a:t>
            </a:r>
          </a:p>
          <a:p>
            <a:pPr marL="363538" indent="-273050">
              <a:lnSpc>
                <a:spcPct val="110000"/>
              </a:lnSpc>
              <a:buNone/>
            </a:pP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- hormonais 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(liberação de adrenalina, corticosteroides, glucagon, hormônio de crescimento, supressão da produção de insulina, retenção de hormônio antidiurético e </a:t>
            </a:r>
            <a:r>
              <a:rPr lang="pt-BR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hipercoagulabilidade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);</a:t>
            </a:r>
          </a:p>
          <a:p>
            <a:pPr marL="363538" indent="-273050">
              <a:lnSpc>
                <a:spcPct val="110000"/>
              </a:lnSpc>
              <a:buNone/>
            </a:pPr>
            <a:r>
              <a:rPr lang="pt-BR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- comportamentais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(alterações na expressão facial, na movimentação corporal, no padrão de sono e vigília, choro);</a:t>
            </a:r>
          </a:p>
          <a:p>
            <a:pPr marL="363538" indent="-273050">
              <a:lnSpc>
                <a:spcPct val="110000"/>
              </a:lnSpc>
            </a:pP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Quanto mais pré-termo, menor é a capacidade de o recém-nascido expressar sua dor. O recém-nascido muito quieto, parado, </a:t>
            </a:r>
            <a:r>
              <a:rPr lang="pt-BR" sz="2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arreativo</a:t>
            </a:r>
            <a:r>
              <a:rPr lang="pt-BR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pode estar sentindo dor. </a:t>
            </a:r>
          </a:p>
        </p:txBody>
      </p:sp>
      <p:sp>
        <p:nvSpPr>
          <p:cNvPr id="5" name="Round Same Side Corner Rectangle 2"/>
          <p:cNvSpPr/>
          <p:nvPr/>
        </p:nvSpPr>
        <p:spPr>
          <a:xfrm rot="5400000">
            <a:off x="3491584" y="2215518"/>
            <a:ext cx="1150899" cy="8134066"/>
          </a:xfrm>
          <a:prstGeom prst="round2Same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627063">
              <a:lnSpc>
                <a:spcPct val="120000"/>
              </a:lnSpc>
            </a:pPr>
            <a:r>
              <a:rPr lang="pt-BR" sz="2800" b="1" dirty="0">
                <a:solidFill>
                  <a:schemeClr val="bg1"/>
                </a:solidFill>
              </a:rPr>
              <a:t>A dor deve ser avaliada como o quinto sinal vital.</a:t>
            </a:r>
          </a:p>
        </p:txBody>
      </p:sp>
    </p:spTree>
    <p:extLst>
      <p:ext uri="{BB962C8B-B14F-4D97-AF65-F5344CB8AC3E}">
        <p14:creationId xmlns:p14="http://schemas.microsoft.com/office/powerpoint/2010/main" val="87565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09601DD-F4E8-4AAE-901A-13904906466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0502" y="1427470"/>
            <a:ext cx="10201702" cy="51106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Escalas de dor</a:t>
            </a: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902207556"/>
              </p:ext>
            </p:extLst>
          </p:nvPr>
        </p:nvGraphicFramePr>
        <p:xfrm>
          <a:off x="600502" y="1938532"/>
          <a:ext cx="11204811" cy="4057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225963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ala de Cinza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3207</TotalTime>
  <Words>1905</Words>
  <Application>Microsoft Office PowerPoint</Application>
  <PresentationFormat>Personalizar</PresentationFormat>
  <Paragraphs>222</Paragraphs>
  <Slides>32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Tema do Office</vt:lpstr>
      <vt:lpstr>DOR EM RECÉM-NASCIDOS COMO AVALIAR, PREVENIR E TRATAR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Como avaliar a dor? Como reconhecer a dor na UTI Neonatal?</vt:lpstr>
      <vt:lpstr>Como avaliar a dor?</vt:lpstr>
      <vt:lpstr>Escalas de dor</vt:lpstr>
      <vt:lpstr>Apresentação do PowerPoint</vt:lpstr>
      <vt:lpstr>Escala de dor NIPS</vt:lpstr>
      <vt:lpstr>Apresentação do PowerPoint</vt:lpstr>
      <vt:lpstr>Apresentação do PowerPoint</vt:lpstr>
      <vt:lpstr>Apresentação do PowerPoint</vt:lpstr>
      <vt:lpstr>Medidas utilizadas no manejo da dor</vt:lpstr>
      <vt:lpstr>Quais são os procedimentos dolorosos? (CIGNACCO, et al., 2009)</vt:lpstr>
      <vt:lpstr>Apresentação do PowerPoint</vt:lpstr>
      <vt:lpstr>Manejo da dor para recém-nascidos em aleitamento materno</vt:lpstr>
      <vt:lpstr>Três passos para analgesia de recém-nascidos antes e durante procedimentos dolorosos (Contenção + sucção não nutritiva + solução adocicada)</vt:lpstr>
      <vt:lpstr>Apresentação do PowerPoint</vt:lpstr>
      <vt:lpstr>Apresentação do PowerPoint</vt:lpstr>
      <vt:lpstr>Apresentação do PowerPoint</vt:lpstr>
      <vt:lpstr>Medidas farmacológicas</vt:lpstr>
      <vt:lpstr>Apresentação do PowerPoint</vt:lpstr>
      <vt:lpstr>Medidas farmacológicas: intubação eletiva</vt:lpstr>
      <vt:lpstr>Apresentação do PowerPoint</vt:lpstr>
      <vt:lpstr>Como aplicar seu conhecimento sobre dor neonatal na sua prática diária </vt:lpstr>
      <vt:lpstr>Apresentação do PowerPoint</vt:lpstr>
      <vt:lpstr>Apresentação do PowerPoint</vt:lpstr>
      <vt:lpstr>Apresentação do PowerPoint</vt:lpstr>
      <vt:lpstr>Apresentação do PowerPoint</vt:lpstr>
      <vt:lpstr>DOR EM RECÉM-NASCIDOS COMO AVALIAR, PREVENIR E TRATAR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LUIZ CARLOS</dc:creator>
  <cp:lastModifiedBy>Lidi</cp:lastModifiedBy>
  <cp:revision>282</cp:revision>
  <dcterms:created xsi:type="dcterms:W3CDTF">2017-06-16T21:20:13Z</dcterms:created>
  <dcterms:modified xsi:type="dcterms:W3CDTF">2017-09-27T01:43:20Z</dcterms:modified>
</cp:coreProperties>
</file>