
<file path=[Content_Types].xml><?xml version="1.0" encoding="utf-8"?>
<Types xmlns="http://schemas.openxmlformats.org/package/2006/content-types">
  <Default ContentType="image/jpeg" Extension="jpg"/>
  <Default ContentType="application/x-fontdata" Extension="fntdata"/>
  <Default ContentType="image/gif" Extension="gif"/>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37.xml"/>
  <Override ContentType="application/vnd.openxmlformats-officedocument.presentationml.notesSlide+xml" PartName="/ppt/notesSlides/notesSlide29.xml"/>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33.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34.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0.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31.xml"/>
  <Override ContentType="application/vnd.openxmlformats-officedocument.presentationml.notesSlide+xml" PartName="/ppt/notesSlides/notesSlide36.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35.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34.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3.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2.xml"/>
  <Override ContentType="application/vnd.openxmlformats-officedocument.presentationml.slide+xml" PartName="/ppt/slides/slide37.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36.xml"/>
  <Override ContentType="application/vnd.openxmlformats-officedocument.presentationml.slide+xml" PartName="/ppt/slides/slide31.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embedTrueTypeFonts="1" strictFirstAndLastChars="0" saveSubsetFonts="1">
  <p:sldMasterIdLst>
    <p:sldMasterId id="2147483670" r:id="rId5"/>
    <p:sldMasterId id="2147483671" r:id="rId6"/>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 id="267" r:id="rId19"/>
    <p:sldId id="268" r:id="rId20"/>
    <p:sldId id="269" r:id="rId21"/>
    <p:sldId id="270" r:id="rId22"/>
    <p:sldId id="271" r:id="rId23"/>
    <p:sldId id="272" r:id="rId24"/>
    <p:sldId id="273" r:id="rId25"/>
    <p:sldId id="274" r:id="rId26"/>
    <p:sldId id="275" r:id="rId27"/>
    <p:sldId id="276" r:id="rId28"/>
    <p:sldId id="277" r:id="rId29"/>
    <p:sldId id="278" r:id="rId30"/>
    <p:sldId id="279" r:id="rId31"/>
    <p:sldId id="280" r:id="rId32"/>
    <p:sldId id="281" r:id="rId33"/>
    <p:sldId id="282" r:id="rId34"/>
    <p:sldId id="283" r:id="rId35"/>
    <p:sldId id="284" r:id="rId36"/>
    <p:sldId id="285" r:id="rId37"/>
    <p:sldId id="286" r:id="rId38"/>
    <p:sldId id="287" r:id="rId39"/>
    <p:sldId id="288" r:id="rId40"/>
    <p:sldId id="289" r:id="rId41"/>
    <p:sldId id="290" r:id="rId42"/>
    <p:sldId id="291" r:id="rId43"/>
    <p:sldId id="292" r:id="rId44"/>
  </p:sldIdLst>
  <p:sldSz cy="5143500" cx="9144000"/>
  <p:notesSz cx="6858000" cy="9144000"/>
  <p:embeddedFontLst>
    <p:embeddedFont>
      <p:font typeface="Economica"/>
      <p:regular r:id="rId45"/>
      <p:bold r:id="rId46"/>
      <p:italic r:id="rId47"/>
      <p:boldItalic r:id="rId48"/>
    </p:embeddedFont>
    <p:embeddedFont>
      <p:font typeface="Open Sans"/>
      <p:regular r:id="rId49"/>
      <p:bold r:id="rId50"/>
      <p:italic r:id="rId51"/>
      <p:boldItalic r:id="rId52"/>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000000"/>
          </p15:clr>
        </p15:guide>
        <p15:guide id="2" pos="2880">
          <p15:clr>
            <a:srgbClr val="000000"/>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tableStyles.xml><?xml version="1.0" encoding="utf-8"?>
<a:tblStyleLst xmlns:a="http://schemas.openxmlformats.org/drawingml/2006/main" xmlns:r="http://schemas.openxmlformats.org/officeDocument/2006/relationships" def="{CB874150-5F2B-43D5-8D89-E19E1C7F5E5E}">
  <a:tblStyle styleId="{CB874150-5F2B-43D5-8D89-E19E1C7F5E5E}" styleName="Table_0">
    <a:wholeTbl>
      <a:tcTxStyle>
        <a:font>
          <a:latin typeface="Arial"/>
          <a:ea typeface="Arial"/>
          <a:cs typeface="Arial"/>
        </a:font>
        <a:srgbClr val="000000"/>
      </a:tcTx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6D48019C-7DBB-4BF2-8620-CBEA363A0F22}" styleName="Table_1">
    <a:wholeTbl>
      <a:tcTxStyle b="off" i="off">
        <a:font>
          <a:latin typeface="Arial"/>
          <a:ea typeface="Arial"/>
          <a:cs typeface="Arial"/>
        </a:font>
        <a:schemeClr val="dk1"/>
      </a:tcTxStyle>
      <a:tcStyle>
        <a:tcBdr>
          <a:left>
            <a:ln cap="flat" cmpd="sng" w="9525">
              <a:solidFill>
                <a:srgbClr val="000000">
                  <a:alpha val="0"/>
                </a:srgbClr>
              </a:solidFill>
              <a:prstDash val="solid"/>
              <a:round/>
              <a:headEnd len="sm" w="sm" type="none"/>
              <a:tailEnd len="sm" w="sm" type="none"/>
            </a:ln>
          </a:left>
          <a:right>
            <a:ln cap="flat" cmpd="sng" w="9525">
              <a:solidFill>
                <a:srgbClr val="000000">
                  <a:alpha val="0"/>
                </a:srgbClr>
              </a:solidFill>
              <a:prstDash val="solid"/>
              <a:round/>
              <a:headEnd len="sm" w="sm" type="none"/>
              <a:tailEnd len="sm" w="sm" type="none"/>
            </a:ln>
          </a:right>
          <a:top>
            <a:ln cap="flat" cmpd="sng" w="25400">
              <a:solidFill>
                <a:schemeClr val="dk1"/>
              </a:solidFill>
              <a:prstDash val="solid"/>
              <a:round/>
              <a:headEnd len="sm" w="sm" type="none"/>
              <a:tailEnd len="sm" w="sm" type="none"/>
            </a:ln>
          </a:top>
          <a:bottom>
            <a:ln cap="flat" cmpd="sng" w="25400">
              <a:solidFill>
                <a:schemeClr val="dk1"/>
              </a:solidFill>
              <a:prstDash val="solid"/>
              <a:round/>
              <a:headEnd len="sm" w="sm" type="none"/>
              <a:tailEnd len="sm" w="sm" type="none"/>
            </a:ln>
          </a:bottom>
          <a:insideH>
            <a:ln cap="flat" cmpd="sng" w="9525">
              <a:solidFill>
                <a:srgbClr val="000000">
                  <a:alpha val="0"/>
                </a:srgbClr>
              </a:solidFill>
              <a:prstDash val="solid"/>
              <a:round/>
              <a:headEnd len="sm" w="sm" type="none"/>
              <a:tailEnd len="sm" w="sm" type="none"/>
            </a:ln>
          </a:insideH>
          <a:insideV>
            <a:ln cap="flat" cmpd="sng" w="9525">
              <a:solidFill>
                <a:srgbClr val="000000">
                  <a:alpha val="0"/>
                </a:srgbClr>
              </a:solidFill>
              <a:prstDash val="solid"/>
              <a:round/>
              <a:headEnd len="sm" w="sm" type="none"/>
              <a:tailEnd len="sm" w="sm" type="none"/>
            </a:ln>
          </a:insideV>
        </a:tcBdr>
        <a:fill>
          <a:solidFill>
            <a:schemeClr val="lt1"/>
          </a:solidFill>
        </a:fill>
      </a:tcStyle>
    </a:wholeTbl>
    <a:band1H>
      <a:tcTxStyle/>
      <a:tcStyle>
        <a:fill>
          <a:solidFill>
            <a:srgbClr val="E6E6E6"/>
          </a:solidFill>
        </a:fill>
      </a:tcStyle>
    </a:band1H>
    <a:band2H>
      <a:tcTxStyle/>
    </a:band2H>
    <a:band1V>
      <a:tcTxStyle/>
      <a:tcStyle>
        <a:fill>
          <a:solidFill>
            <a:srgbClr val="E6E6E6"/>
          </a:solidFill>
        </a:fill>
      </a:tcStyle>
    </a:band1V>
    <a:band2V>
      <a:tcTxStyle/>
    </a:band2V>
    <a:lastCol>
      <a:tcTxStyle b="on" i="off">
        <a:font>
          <a:latin typeface="Arial"/>
          <a:ea typeface="Arial"/>
          <a:cs typeface="Arial"/>
        </a:font>
        <a:schemeClr val="lt1"/>
      </a:tcTxStyle>
      <a:tcStyle>
        <a:fill>
          <a:solidFill>
            <a:schemeClr val="accent5"/>
          </a:solidFill>
        </a:fill>
      </a:tcStyle>
    </a:lastCol>
    <a:firstCol>
      <a:tcTxStyle b="on" i="off">
        <a:font>
          <a:latin typeface="Arial"/>
          <a:ea typeface="Arial"/>
          <a:cs typeface="Arial"/>
        </a:font>
        <a:schemeClr val="lt1"/>
      </a:tcTxStyle>
      <a:tcStyle>
        <a:fill>
          <a:solidFill>
            <a:schemeClr val="accent5"/>
          </a:solidFill>
        </a:fill>
      </a:tcStyle>
    </a:firstCol>
    <a:lastRow>
      <a:tcTxStyle b="on" i="off"/>
      <a:tcStyle>
        <a:tcBdr>
          <a:top>
            <a:ln cap="flat" cmpd="sng" w="50800">
              <a:solidFill>
                <a:schemeClr val="dk1"/>
              </a:solidFill>
              <a:prstDash val="solid"/>
              <a:round/>
              <a:headEnd len="sm" w="sm" type="none"/>
              <a:tailEnd len="sm" w="sm" type="none"/>
            </a:ln>
          </a:top>
        </a:tcBdr>
        <a:fill>
          <a:solidFill>
            <a:schemeClr val="lt1"/>
          </a:solidFill>
        </a:fill>
      </a:tcStyle>
    </a:lastRow>
    <a:seCell>
      <a:tcTxStyle b="on" i="off">
        <a:font>
          <a:latin typeface="Arial"/>
          <a:ea typeface="Arial"/>
          <a:cs typeface="Arial"/>
        </a:font>
        <a:schemeClr val="dk1"/>
      </a:tcTxStyle>
    </a:seCell>
    <a:swCell>
      <a:tcTxStyle b="on" i="off">
        <a:font>
          <a:latin typeface="Arial"/>
          <a:ea typeface="Arial"/>
          <a:cs typeface="Arial"/>
        </a:font>
        <a:schemeClr val="dk1"/>
      </a:tcTxStyle>
    </a:swCell>
    <a:firstRow>
      <a:tcTxStyle b="on" i="off">
        <a:font>
          <a:latin typeface="Arial"/>
          <a:ea typeface="Arial"/>
          <a:cs typeface="Arial"/>
        </a:font>
        <a:schemeClr val="lt1"/>
      </a:tcTxStyle>
      <a:tcStyle>
        <a:tcBdr>
          <a:bottom>
            <a:ln cap="flat" cmpd="sng" w="25400">
              <a:solidFill>
                <a:schemeClr val="dk1"/>
              </a:solidFill>
              <a:prstDash val="solid"/>
              <a:round/>
              <a:headEnd len="sm" w="sm" type="none"/>
              <a:tailEnd len="sm" w="sm" type="none"/>
            </a:ln>
          </a:bottom>
        </a:tcBdr>
        <a:fill>
          <a:solidFill>
            <a:schemeClr val="accent5"/>
          </a:solidFill>
        </a:fill>
      </a:tcStyle>
    </a:firstRow>
    <a:neCell>
      <a:tcTxStyle/>
    </a:neCell>
    <a:nwCell>
      <a:tcTxStyle/>
    </a:nwCell>
  </a:tblStyle>
  <a:tblStyle styleId="{94C20CDD-54A5-41F3-8496-C6C61989A6C2}" styleName="Table_2">
    <a:wholeTbl>
      <a:tcTxStyle b="off" i="off">
        <a:font>
          <a:latin typeface="Arial"/>
          <a:ea typeface="Arial"/>
          <a:cs typeface="Arial"/>
        </a:font>
        <a:schemeClr val="dk1"/>
      </a:tcTxStyle>
      <a:tcStyle>
        <a:tcBdr>
          <a:left>
            <a:ln cap="flat" cmpd="sng" w="9525">
              <a:solidFill>
                <a:srgbClr val="000000">
                  <a:alpha val="0"/>
                </a:srgbClr>
              </a:solidFill>
              <a:prstDash val="solid"/>
              <a:round/>
              <a:headEnd len="sm" w="sm" type="none"/>
              <a:tailEnd len="sm" w="sm" type="none"/>
            </a:ln>
          </a:left>
          <a:right>
            <a:ln cap="flat" cmpd="sng" w="9525">
              <a:solidFill>
                <a:srgbClr val="000000">
                  <a:alpha val="0"/>
                </a:srgbClr>
              </a:solidFill>
              <a:prstDash val="solid"/>
              <a:round/>
              <a:headEnd len="sm" w="sm" type="none"/>
              <a:tailEnd len="sm" w="sm" type="none"/>
            </a:ln>
          </a:right>
          <a:top>
            <a:ln cap="flat" cmpd="sng" w="9525">
              <a:solidFill>
                <a:srgbClr val="000000">
                  <a:alpha val="0"/>
                </a:srgbClr>
              </a:solidFill>
              <a:prstDash val="solid"/>
              <a:round/>
              <a:headEnd len="sm" w="sm" type="none"/>
              <a:tailEnd len="sm" w="sm" type="none"/>
            </a:ln>
          </a:top>
          <a:bottom>
            <a:ln cap="flat" cmpd="sng" w="9525">
              <a:solidFill>
                <a:srgbClr val="000000">
                  <a:alpha val="0"/>
                </a:srgbClr>
              </a:solidFill>
              <a:prstDash val="solid"/>
              <a:round/>
              <a:headEnd len="sm" w="sm" type="none"/>
              <a:tailEnd len="sm" w="sm" type="none"/>
            </a:ln>
          </a:bottom>
          <a:insideH>
            <a:ln cap="flat" cmpd="sng" w="9525">
              <a:solidFill>
                <a:srgbClr val="000000">
                  <a:alpha val="0"/>
                </a:srgbClr>
              </a:solidFill>
              <a:prstDash val="solid"/>
              <a:round/>
              <a:headEnd len="sm" w="sm" type="none"/>
              <a:tailEnd len="sm" w="sm" type="none"/>
            </a:ln>
          </a:insideH>
          <a:insideV>
            <a:ln cap="flat" cmpd="sng" w="9525">
              <a:solidFill>
                <a:srgbClr val="000000">
                  <a:alpha val="0"/>
                </a:srgbClr>
              </a:solidFill>
              <a:prstDash val="solid"/>
              <a:round/>
              <a:headEnd len="sm" w="sm" type="none"/>
              <a:tailEnd len="sm" w="sm" type="none"/>
            </a:ln>
          </a:insideV>
        </a:tcBdr>
        <a:fill>
          <a:solidFill>
            <a:srgbClr val="E9F3ED"/>
          </a:solidFill>
        </a:fill>
      </a:tcStyle>
    </a:wholeTbl>
    <a:band1H>
      <a:tcTxStyle/>
      <a:tcStyle>
        <a:fill>
          <a:solidFill>
            <a:srgbClr val="D0E7D9"/>
          </a:solidFill>
        </a:fill>
      </a:tcStyle>
    </a:band1H>
    <a:band2H>
      <a:tcTxStyle/>
    </a:band2H>
    <a:band1V>
      <a:tcTxStyle/>
      <a:tcStyle>
        <a:fill>
          <a:solidFill>
            <a:srgbClr val="D0E7D9"/>
          </a:solidFill>
        </a:fill>
      </a:tcStyle>
    </a:band1V>
    <a:band2V>
      <a:tcTxStyle/>
    </a:band2V>
    <a:lastCol>
      <a:tcTxStyle b="on" i="off"/>
    </a:lastCol>
    <a:firstCol>
      <a:tcTxStyle b="on" i="off"/>
    </a:firstCol>
    <a:lastRow>
      <a:tcTxStyle b="on" i="off"/>
      <a:tcStyle>
        <a:tcBdr>
          <a:top>
            <a:ln cap="flat" cmpd="sng" w="50800">
              <a:solidFill>
                <a:schemeClr val="dk1"/>
              </a:solidFill>
              <a:prstDash val="solid"/>
              <a:round/>
              <a:headEnd len="sm" w="sm" type="none"/>
              <a:tailEnd len="sm" w="sm" type="none"/>
            </a:ln>
          </a:top>
        </a:tcBdr>
        <a:fill>
          <a:solidFill>
            <a:srgbClr val="E9F3ED"/>
          </a:solidFill>
        </a:fill>
      </a:tcStyle>
    </a:lastRow>
    <a:seCell>
      <a:tcTxStyle/>
    </a:seCell>
    <a:swCell>
      <a:tcTxStyle/>
    </a:swCell>
    <a:firstRow>
      <a:tcTxStyle b="on" i="off">
        <a:font>
          <a:latin typeface="Arial"/>
          <a:ea typeface="Arial"/>
          <a:cs typeface="Arial"/>
        </a:font>
        <a:schemeClr val="lt1"/>
      </a:tcTxStyle>
      <a:tcStyle>
        <a:fill>
          <a:solidFill>
            <a:schemeClr val="accent6"/>
          </a:solidFill>
        </a:fill>
      </a:tc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slide" Target="slides/slide33.xml"/><Relationship Id="rId42" Type="http://schemas.openxmlformats.org/officeDocument/2006/relationships/slide" Target="slides/slide35.xml"/><Relationship Id="rId41" Type="http://schemas.openxmlformats.org/officeDocument/2006/relationships/slide" Target="slides/slide34.xml"/><Relationship Id="rId44" Type="http://schemas.openxmlformats.org/officeDocument/2006/relationships/slide" Target="slides/slide37.xml"/><Relationship Id="rId43" Type="http://schemas.openxmlformats.org/officeDocument/2006/relationships/slide" Target="slides/slide36.xml"/><Relationship Id="rId46" Type="http://schemas.openxmlformats.org/officeDocument/2006/relationships/font" Target="fonts/Economica-bold.fntdata"/><Relationship Id="rId45" Type="http://schemas.openxmlformats.org/officeDocument/2006/relationships/font" Target="fonts/Economica-regular.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48" Type="http://schemas.openxmlformats.org/officeDocument/2006/relationships/font" Target="fonts/Economica-boldItalic.fntdata"/><Relationship Id="rId47" Type="http://schemas.openxmlformats.org/officeDocument/2006/relationships/font" Target="fonts/Economica-italic.fntdata"/><Relationship Id="rId49" Type="http://schemas.openxmlformats.org/officeDocument/2006/relationships/font" Target="fonts/OpenSans-regular.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7" Type="http://schemas.openxmlformats.org/officeDocument/2006/relationships/notesMaster" Target="notesMasters/notesMaster1.xml"/><Relationship Id="rId8" Type="http://schemas.openxmlformats.org/officeDocument/2006/relationships/slide" Target="slides/slide1.xml"/><Relationship Id="rId31" Type="http://schemas.openxmlformats.org/officeDocument/2006/relationships/slide" Target="slides/slide24.xml"/><Relationship Id="rId30" Type="http://schemas.openxmlformats.org/officeDocument/2006/relationships/slide" Target="slides/slide23.xml"/><Relationship Id="rId33" Type="http://schemas.openxmlformats.org/officeDocument/2006/relationships/slide" Target="slides/slide26.xml"/><Relationship Id="rId32" Type="http://schemas.openxmlformats.org/officeDocument/2006/relationships/slide" Target="slides/slide25.xml"/><Relationship Id="rId35" Type="http://schemas.openxmlformats.org/officeDocument/2006/relationships/slide" Target="slides/slide28.xml"/><Relationship Id="rId34" Type="http://schemas.openxmlformats.org/officeDocument/2006/relationships/slide" Target="slides/slide27.xml"/><Relationship Id="rId37" Type="http://schemas.openxmlformats.org/officeDocument/2006/relationships/slide" Target="slides/slide30.xml"/><Relationship Id="rId36" Type="http://schemas.openxmlformats.org/officeDocument/2006/relationships/slide" Target="slides/slide29.xml"/><Relationship Id="rId39" Type="http://schemas.openxmlformats.org/officeDocument/2006/relationships/slide" Target="slides/slide32.xml"/><Relationship Id="rId38" Type="http://schemas.openxmlformats.org/officeDocument/2006/relationships/slide" Target="slides/slide31.xml"/><Relationship Id="rId20" Type="http://schemas.openxmlformats.org/officeDocument/2006/relationships/slide" Target="slides/slide13.xml"/><Relationship Id="rId22" Type="http://schemas.openxmlformats.org/officeDocument/2006/relationships/slide" Target="slides/slide15.xml"/><Relationship Id="rId21" Type="http://schemas.openxmlformats.org/officeDocument/2006/relationships/slide" Target="slides/slide14.xml"/><Relationship Id="rId24" Type="http://schemas.openxmlformats.org/officeDocument/2006/relationships/slide" Target="slides/slide17.xml"/><Relationship Id="rId23" Type="http://schemas.openxmlformats.org/officeDocument/2006/relationships/slide" Target="slides/slide16.xml"/><Relationship Id="rId26" Type="http://schemas.openxmlformats.org/officeDocument/2006/relationships/slide" Target="slides/slide19.xml"/><Relationship Id="rId25" Type="http://schemas.openxmlformats.org/officeDocument/2006/relationships/slide" Target="slides/slide18.xml"/><Relationship Id="rId28" Type="http://schemas.openxmlformats.org/officeDocument/2006/relationships/slide" Target="slides/slide21.xml"/><Relationship Id="rId27" Type="http://schemas.openxmlformats.org/officeDocument/2006/relationships/slide" Target="slides/slide20.xml"/><Relationship Id="rId29" Type="http://schemas.openxmlformats.org/officeDocument/2006/relationships/slide" Target="slides/slide22.xml"/><Relationship Id="rId51" Type="http://schemas.openxmlformats.org/officeDocument/2006/relationships/font" Target="fonts/OpenSans-italic.fntdata"/><Relationship Id="rId50" Type="http://schemas.openxmlformats.org/officeDocument/2006/relationships/font" Target="fonts/OpenSans-bold.fntdata"/><Relationship Id="rId52" Type="http://schemas.openxmlformats.org/officeDocument/2006/relationships/font" Target="fonts/OpenSans-boldItalic.fntdata"/><Relationship Id="rId11" Type="http://schemas.openxmlformats.org/officeDocument/2006/relationships/slide" Target="slides/slide4.xml"/><Relationship Id="rId10" Type="http://schemas.openxmlformats.org/officeDocument/2006/relationships/slide" Target="slides/slide3.xml"/><Relationship Id="rId13" Type="http://schemas.openxmlformats.org/officeDocument/2006/relationships/slide" Target="slides/slide6.xml"/><Relationship Id="rId12" Type="http://schemas.openxmlformats.org/officeDocument/2006/relationships/slide" Target="slides/slide5.xml"/><Relationship Id="rId15" Type="http://schemas.openxmlformats.org/officeDocument/2006/relationships/slide" Target="slides/slide8.xml"/><Relationship Id="rId14" Type="http://schemas.openxmlformats.org/officeDocument/2006/relationships/slide" Target="slides/slide7.xml"/><Relationship Id="rId17" Type="http://schemas.openxmlformats.org/officeDocument/2006/relationships/slide" Target="slides/slide10.xml"/><Relationship Id="rId16" Type="http://schemas.openxmlformats.org/officeDocument/2006/relationships/slide" Target="slides/slide9.xml"/><Relationship Id="rId19" Type="http://schemas.openxmlformats.org/officeDocument/2006/relationships/slide" Target="slides/slide12.xml"/><Relationship Id="rId18" Type="http://schemas.openxmlformats.org/officeDocument/2006/relationships/slide" Target="slides/slide1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lstStyle>
            <a:lvl1pPr indent="-317500" lvl="0" marL="457200" marR="0" rtl="0" algn="l">
              <a:lnSpc>
                <a:spcPct val="100000"/>
              </a:lnSpc>
              <a:spcBef>
                <a:spcPts val="0"/>
              </a:spcBef>
              <a:spcAft>
                <a:spcPts val="0"/>
              </a:spcAft>
              <a:buClr>
                <a:srgbClr val="000000"/>
              </a:buClr>
              <a:buSzPts val="1400"/>
              <a:buFont typeface="Arial"/>
              <a:buChar char="●"/>
              <a:defRPr b="0" i="0" sz="1100" u="none" cap="none" strike="noStrike">
                <a:solidFill>
                  <a:srgbClr val="000000"/>
                </a:solidFill>
                <a:latin typeface="Arial"/>
                <a:ea typeface="Arial"/>
                <a:cs typeface="Arial"/>
                <a:sym typeface="Arial"/>
              </a:defRPr>
            </a:lvl1pPr>
            <a:lvl2pPr indent="-317500" lvl="1" marL="914400" marR="0" rtl="0" algn="l">
              <a:lnSpc>
                <a:spcPct val="100000"/>
              </a:lnSpc>
              <a:spcBef>
                <a:spcPts val="0"/>
              </a:spcBef>
              <a:spcAft>
                <a:spcPts val="0"/>
              </a:spcAft>
              <a:buClr>
                <a:srgbClr val="000000"/>
              </a:buClr>
              <a:buSzPts val="1400"/>
              <a:buFont typeface="Arial"/>
              <a:buChar char="○"/>
              <a:defRPr b="0" i="0" sz="1100" u="none" cap="none" strike="noStrike">
                <a:solidFill>
                  <a:srgbClr val="000000"/>
                </a:solidFill>
                <a:latin typeface="Arial"/>
                <a:ea typeface="Arial"/>
                <a:cs typeface="Arial"/>
                <a:sym typeface="Arial"/>
              </a:defRPr>
            </a:lvl2pPr>
            <a:lvl3pPr indent="-317500" lvl="2" marL="1371600" marR="0" rtl="0" algn="l">
              <a:lnSpc>
                <a:spcPct val="100000"/>
              </a:lnSpc>
              <a:spcBef>
                <a:spcPts val="0"/>
              </a:spcBef>
              <a:spcAft>
                <a:spcPts val="0"/>
              </a:spcAft>
              <a:buClr>
                <a:srgbClr val="000000"/>
              </a:buClr>
              <a:buSzPts val="1400"/>
              <a:buFont typeface="Arial"/>
              <a:buChar char="■"/>
              <a:defRPr b="0" i="0" sz="1100" u="none" cap="none" strike="noStrike">
                <a:solidFill>
                  <a:srgbClr val="000000"/>
                </a:solidFill>
                <a:latin typeface="Arial"/>
                <a:ea typeface="Arial"/>
                <a:cs typeface="Arial"/>
                <a:sym typeface="Arial"/>
              </a:defRPr>
            </a:lvl3pPr>
            <a:lvl4pPr indent="-317500" lvl="3" marL="1828800" marR="0" rtl="0" algn="l">
              <a:lnSpc>
                <a:spcPct val="100000"/>
              </a:lnSpc>
              <a:spcBef>
                <a:spcPts val="0"/>
              </a:spcBef>
              <a:spcAft>
                <a:spcPts val="0"/>
              </a:spcAft>
              <a:buClr>
                <a:srgbClr val="000000"/>
              </a:buClr>
              <a:buSzPts val="1400"/>
              <a:buFont typeface="Arial"/>
              <a:buChar char="●"/>
              <a:defRPr b="0" i="0" sz="1100" u="none" cap="none" strike="noStrike">
                <a:solidFill>
                  <a:srgbClr val="000000"/>
                </a:solidFill>
                <a:latin typeface="Arial"/>
                <a:ea typeface="Arial"/>
                <a:cs typeface="Arial"/>
                <a:sym typeface="Arial"/>
              </a:defRPr>
            </a:lvl4pPr>
            <a:lvl5pPr indent="-317500" lvl="4" marL="2286000" marR="0" rtl="0" algn="l">
              <a:lnSpc>
                <a:spcPct val="100000"/>
              </a:lnSpc>
              <a:spcBef>
                <a:spcPts val="0"/>
              </a:spcBef>
              <a:spcAft>
                <a:spcPts val="0"/>
              </a:spcAft>
              <a:buClr>
                <a:srgbClr val="000000"/>
              </a:buClr>
              <a:buSzPts val="1400"/>
              <a:buFont typeface="Arial"/>
              <a:buChar char="○"/>
              <a:defRPr b="0" i="0" sz="1100" u="none" cap="none" strike="noStrike">
                <a:solidFill>
                  <a:srgbClr val="000000"/>
                </a:solidFill>
                <a:latin typeface="Arial"/>
                <a:ea typeface="Arial"/>
                <a:cs typeface="Arial"/>
                <a:sym typeface="Arial"/>
              </a:defRPr>
            </a:lvl5pPr>
            <a:lvl6pPr indent="-317500" lvl="5" marL="2743200" marR="0" rtl="0" algn="l">
              <a:lnSpc>
                <a:spcPct val="100000"/>
              </a:lnSpc>
              <a:spcBef>
                <a:spcPts val="0"/>
              </a:spcBef>
              <a:spcAft>
                <a:spcPts val="0"/>
              </a:spcAft>
              <a:buClr>
                <a:srgbClr val="000000"/>
              </a:buClr>
              <a:buSzPts val="1400"/>
              <a:buFont typeface="Arial"/>
              <a:buChar char="■"/>
              <a:defRPr b="0" i="0" sz="1100" u="none" cap="none" strike="noStrike">
                <a:solidFill>
                  <a:srgbClr val="000000"/>
                </a:solidFill>
                <a:latin typeface="Arial"/>
                <a:ea typeface="Arial"/>
                <a:cs typeface="Arial"/>
                <a:sym typeface="Arial"/>
              </a:defRPr>
            </a:lvl6pPr>
            <a:lvl7pPr indent="-317500" lvl="6" marL="3200400" marR="0" rtl="0" algn="l">
              <a:lnSpc>
                <a:spcPct val="100000"/>
              </a:lnSpc>
              <a:spcBef>
                <a:spcPts val="0"/>
              </a:spcBef>
              <a:spcAft>
                <a:spcPts val="0"/>
              </a:spcAft>
              <a:buClr>
                <a:srgbClr val="000000"/>
              </a:buClr>
              <a:buSzPts val="1400"/>
              <a:buFont typeface="Arial"/>
              <a:buChar char="●"/>
              <a:defRPr b="0" i="0" sz="1100" u="none" cap="none" strike="noStrike">
                <a:solidFill>
                  <a:srgbClr val="000000"/>
                </a:solidFill>
                <a:latin typeface="Arial"/>
                <a:ea typeface="Arial"/>
                <a:cs typeface="Arial"/>
                <a:sym typeface="Arial"/>
              </a:defRPr>
            </a:lvl7pPr>
            <a:lvl8pPr indent="-317500" lvl="7" marL="3657600" marR="0" rtl="0" algn="l">
              <a:lnSpc>
                <a:spcPct val="100000"/>
              </a:lnSpc>
              <a:spcBef>
                <a:spcPts val="0"/>
              </a:spcBef>
              <a:spcAft>
                <a:spcPts val="0"/>
              </a:spcAft>
              <a:buClr>
                <a:srgbClr val="000000"/>
              </a:buClr>
              <a:buSzPts val="1400"/>
              <a:buFont typeface="Arial"/>
              <a:buChar char="○"/>
              <a:defRPr b="0" i="0" sz="1100" u="none" cap="none" strike="noStrike">
                <a:solidFill>
                  <a:srgbClr val="000000"/>
                </a:solidFill>
                <a:latin typeface="Arial"/>
                <a:ea typeface="Arial"/>
                <a:cs typeface="Arial"/>
                <a:sym typeface="Arial"/>
              </a:defRPr>
            </a:lvl8pPr>
            <a:lvl9pPr indent="-317500" lvl="8" marL="4114800" marR="0" rtl="0" algn="l">
              <a:lnSpc>
                <a:spcPct val="100000"/>
              </a:lnSpc>
              <a:spcBef>
                <a:spcPts val="0"/>
              </a:spcBef>
              <a:spcAft>
                <a:spcPts val="0"/>
              </a:spcAft>
              <a:buClr>
                <a:srgbClr val="000000"/>
              </a:buClr>
              <a:buSzPts val="1400"/>
              <a:buFont typeface="Arial"/>
              <a:buChar char="■"/>
              <a:defRPr b="0" i="0" sz="11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1" name="Shape 111"/>
        <p:cNvGrpSpPr/>
        <p:nvPr/>
      </p:nvGrpSpPr>
      <p:grpSpPr>
        <a:xfrm>
          <a:off x="0" y="0"/>
          <a:ext cx="0" cy="0"/>
          <a:chOff x="0" y="0"/>
          <a:chExt cx="0" cy="0"/>
        </a:xfrm>
      </p:grpSpPr>
      <p:sp>
        <p:nvSpPr>
          <p:cNvPr id="112" name="Google Shape;112;p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13" name="Google Shape;113;p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100" u="none" cap="none" strike="noStrike">
              <a:solidFill>
                <a:srgbClr val="000000"/>
              </a:solidFill>
              <a:latin typeface="Arial"/>
              <a:ea typeface="Arial"/>
              <a:cs typeface="Arial"/>
              <a:sym typeface="Aria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11" name="Shape 211"/>
        <p:cNvGrpSpPr/>
        <p:nvPr/>
      </p:nvGrpSpPr>
      <p:grpSpPr>
        <a:xfrm>
          <a:off x="0" y="0"/>
          <a:ext cx="0" cy="0"/>
          <a:chOff x="0" y="0"/>
          <a:chExt cx="0" cy="0"/>
        </a:xfrm>
      </p:grpSpPr>
      <p:sp>
        <p:nvSpPr>
          <p:cNvPr id="212" name="Google Shape;212;g3de332a4e8_0_97:notes"/>
          <p:cNvSpPr/>
          <p:nvPr>
            <p:ph idx="2" type="sldImg"/>
          </p:nvPr>
        </p:nvSpPr>
        <p:spPr>
          <a:xfrm>
            <a:off x="381188"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213" name="Google Shape;213;g3de332a4e8_0_9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23" name="Shape 223"/>
        <p:cNvGrpSpPr/>
        <p:nvPr/>
      </p:nvGrpSpPr>
      <p:grpSpPr>
        <a:xfrm>
          <a:off x="0" y="0"/>
          <a:ext cx="0" cy="0"/>
          <a:chOff x="0" y="0"/>
          <a:chExt cx="0" cy="0"/>
        </a:xfrm>
      </p:grpSpPr>
      <p:sp>
        <p:nvSpPr>
          <p:cNvPr id="224" name="Google Shape;224;p1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25" name="Google Shape;225;p1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b="0" i="0" lang="pt-BR" sz="1100" u="none" cap="none" strike="noStrike">
                <a:solidFill>
                  <a:srgbClr val="000000"/>
                </a:solidFill>
                <a:latin typeface="Arial"/>
                <a:ea typeface="Arial"/>
                <a:cs typeface="Arial"/>
                <a:sym typeface="Arial"/>
              </a:rPr>
              <a:t>Para trazer esse debate de forma sistematizada na instituição é preciso </a:t>
            </a:r>
            <a:r>
              <a:rPr b="1" i="0" lang="pt-BR" sz="1100" u="none" cap="none" strike="noStrike">
                <a:solidFill>
                  <a:srgbClr val="000000"/>
                </a:solidFill>
                <a:latin typeface="Arial"/>
                <a:ea typeface="Arial"/>
                <a:cs typeface="Arial"/>
                <a:sym typeface="Arial"/>
              </a:rPr>
              <a:t>criar uma base de conhecimento </a:t>
            </a:r>
            <a:r>
              <a:rPr b="0" i="0" lang="pt-BR" sz="1100" u="none" cap="none" strike="noStrike">
                <a:solidFill>
                  <a:srgbClr val="000000"/>
                </a:solidFill>
                <a:latin typeface="Arial"/>
                <a:ea typeface="Arial"/>
                <a:cs typeface="Arial"/>
                <a:sym typeface="Arial"/>
              </a:rPr>
              <a:t>que venha </a:t>
            </a:r>
            <a:r>
              <a:rPr b="1" i="0" lang="pt-BR" sz="1100" u="none" cap="none" strike="noStrike">
                <a:solidFill>
                  <a:srgbClr val="000000"/>
                </a:solidFill>
                <a:latin typeface="Arial"/>
                <a:ea typeface="Arial"/>
                <a:cs typeface="Arial"/>
                <a:sym typeface="Arial"/>
              </a:rPr>
              <a:t>orientar nossas ações</a:t>
            </a:r>
            <a:r>
              <a:rPr b="0" i="0" lang="pt-BR" sz="1100" u="none" cap="none" strike="noStrike">
                <a:solidFill>
                  <a:srgbClr val="000000"/>
                </a:solidFill>
                <a:latin typeface="Arial"/>
                <a:ea typeface="Arial"/>
                <a:cs typeface="Arial"/>
                <a:sym typeface="Arial"/>
              </a:rPr>
              <a:t>, porque a Ciência Aberta vai chegar, ou melhor já chegou na Fiocruz. Veremos nos resultados das pesquisas que estamos fazendo porque.</a:t>
            </a:r>
            <a:endParaRPr b="0" i="0" sz="1100" u="none" cap="none" strike="noStrike">
              <a:solidFill>
                <a:srgbClr val="000000"/>
              </a:solidFill>
              <a:latin typeface="Arial"/>
              <a:ea typeface="Arial"/>
              <a:cs typeface="Arial"/>
              <a:sym typeface="Arial"/>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50" name="Shape 250"/>
        <p:cNvGrpSpPr/>
        <p:nvPr/>
      </p:nvGrpSpPr>
      <p:grpSpPr>
        <a:xfrm>
          <a:off x="0" y="0"/>
          <a:ext cx="0" cy="0"/>
          <a:chOff x="0" y="0"/>
          <a:chExt cx="0" cy="0"/>
        </a:xfrm>
      </p:grpSpPr>
      <p:sp>
        <p:nvSpPr>
          <p:cNvPr id="251" name="Google Shape;251;p1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52" name="Google Shape;252;p1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100" u="none" cap="none" strike="noStrike">
              <a:solidFill>
                <a:srgbClr val="000000"/>
              </a:solidFill>
              <a:latin typeface="Arial"/>
              <a:ea typeface="Arial"/>
              <a:cs typeface="Arial"/>
              <a:sym typeface="Arial"/>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84" name="Shape 284"/>
        <p:cNvGrpSpPr/>
        <p:nvPr/>
      </p:nvGrpSpPr>
      <p:grpSpPr>
        <a:xfrm>
          <a:off x="0" y="0"/>
          <a:ext cx="0" cy="0"/>
          <a:chOff x="0" y="0"/>
          <a:chExt cx="0" cy="0"/>
        </a:xfrm>
      </p:grpSpPr>
      <p:sp>
        <p:nvSpPr>
          <p:cNvPr id="285" name="Google Shape;285;p1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86" name="Google Shape;286;p1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b="0" i="0" lang="pt-BR" sz="1100" u="none" cap="none" strike="noStrike">
                <a:solidFill>
                  <a:srgbClr val="000000"/>
                </a:solidFill>
                <a:latin typeface="Arial"/>
                <a:ea typeface="Arial"/>
                <a:cs typeface="Arial"/>
                <a:sym typeface="Arial"/>
              </a:rPr>
              <a:t>Pesquisa aplicada</a:t>
            </a:r>
            <a:endParaRPr/>
          </a:p>
          <a:p>
            <a:pPr indent="0" lvl="0" marL="0" marR="0" rtl="0" algn="l">
              <a:lnSpc>
                <a:spcPct val="100000"/>
              </a:lnSpc>
              <a:spcBef>
                <a:spcPts val="0"/>
              </a:spcBef>
              <a:spcAft>
                <a:spcPts val="0"/>
              </a:spcAft>
              <a:buClr>
                <a:srgbClr val="000000"/>
              </a:buClr>
              <a:buSzPts val="1400"/>
              <a:buFont typeface="Arial"/>
              <a:buNone/>
            </a:pPr>
            <a:r>
              <a:rPr b="0" i="0" lang="pt-BR" sz="1100" u="none" cap="none" strike="noStrike">
                <a:solidFill>
                  <a:srgbClr val="000000"/>
                </a:solidFill>
                <a:latin typeface="Arial"/>
                <a:ea typeface="Arial"/>
                <a:cs typeface="Arial"/>
                <a:sym typeface="Arial"/>
              </a:rPr>
              <a:t>Geraram relatórios</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94" name="Shape 294"/>
        <p:cNvGrpSpPr/>
        <p:nvPr/>
      </p:nvGrpSpPr>
      <p:grpSpPr>
        <a:xfrm>
          <a:off x="0" y="0"/>
          <a:ext cx="0" cy="0"/>
          <a:chOff x="0" y="0"/>
          <a:chExt cx="0" cy="0"/>
        </a:xfrm>
      </p:grpSpPr>
      <p:sp>
        <p:nvSpPr>
          <p:cNvPr id="295" name="Google Shape;295;p1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96" name="Google Shape;296;p1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b="0" i="0" lang="pt-BR" sz="1200" u="none" cap="none" strike="noStrike">
                <a:solidFill>
                  <a:schemeClr val="dk1"/>
                </a:solidFill>
                <a:latin typeface="Times New Roman"/>
                <a:ea typeface="Times New Roman"/>
                <a:cs typeface="Times New Roman"/>
                <a:sym typeface="Times New Roman"/>
              </a:rPr>
              <a:t>a transição do modelo atual de produção do conhecimento rumo </a:t>
            </a:r>
            <a:r>
              <a:rPr b="0" i="0" lang="pt-BR" sz="1200" u="none" cap="none" strike="noStrike">
                <a:solidFill>
                  <a:srgbClr val="FF0000"/>
                </a:solidFill>
                <a:latin typeface="Times New Roman"/>
                <a:ea typeface="Times New Roman"/>
                <a:cs typeface="Times New Roman"/>
                <a:sym typeface="Times New Roman"/>
              </a:rPr>
              <a:t>a</a:t>
            </a:r>
            <a:r>
              <a:rPr b="0" i="0" lang="pt-BR" sz="1200" u="none" cap="none" strike="noStrike">
                <a:solidFill>
                  <a:schemeClr val="dk1"/>
                </a:solidFill>
                <a:latin typeface="Times New Roman"/>
                <a:ea typeface="Times New Roman"/>
                <a:cs typeface="Times New Roman"/>
                <a:sym typeface="Times New Roman"/>
              </a:rPr>
              <a:t> uma ciência pautada na colaboração e comprometimento social se dá pela orquestração de um ecossistema institucionalizado</a:t>
            </a:r>
            <a:endParaRPr b="0" i="0" sz="1200" u="none" cap="none" strike="noStrike">
              <a:solidFill>
                <a:schemeClr val="dk1"/>
              </a:solidFill>
              <a:latin typeface="Times New Roman"/>
              <a:ea typeface="Times New Roman"/>
              <a:cs typeface="Times New Roman"/>
              <a:sym typeface="Times New Roman"/>
            </a:endParaRPr>
          </a:p>
          <a:p>
            <a:pPr indent="0" lvl="0" marL="0" marR="0" rtl="0" algn="l">
              <a:lnSpc>
                <a:spcPct val="100000"/>
              </a:lnSpc>
              <a:spcBef>
                <a:spcPts val="0"/>
              </a:spcBef>
              <a:spcAft>
                <a:spcPts val="0"/>
              </a:spcAft>
              <a:buClr>
                <a:srgbClr val="000000"/>
              </a:buClr>
              <a:buSzPts val="1400"/>
              <a:buFont typeface="Arial"/>
              <a:buNone/>
            </a:pPr>
            <a:r>
              <a:rPr b="0" i="0" lang="pt-BR" sz="1200" u="none" cap="none" strike="noStrike">
                <a:solidFill>
                  <a:schemeClr val="dk1"/>
                </a:solidFill>
                <a:latin typeface="Times New Roman"/>
                <a:ea typeface="Times New Roman"/>
                <a:cs typeface="Times New Roman"/>
                <a:sym typeface="Times New Roman"/>
              </a:rPr>
              <a:t>ação estratégica, com visão de longo prazo e esforços que envolvem toda a comunidade científica num leque de ações intensas desde o presente.</a:t>
            </a:r>
            <a:endParaRPr b="0" i="0" sz="1200" u="none" cap="none" strike="noStrike">
              <a:solidFill>
                <a:schemeClr val="dk1"/>
              </a:solidFill>
              <a:latin typeface="Times New Roman"/>
              <a:ea typeface="Times New Roman"/>
              <a:cs typeface="Times New Roman"/>
              <a:sym typeface="Times New Roman"/>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03" name="Shape 303"/>
        <p:cNvGrpSpPr/>
        <p:nvPr/>
      </p:nvGrpSpPr>
      <p:grpSpPr>
        <a:xfrm>
          <a:off x="0" y="0"/>
          <a:ext cx="0" cy="0"/>
          <a:chOff x="0" y="0"/>
          <a:chExt cx="0" cy="0"/>
        </a:xfrm>
      </p:grpSpPr>
      <p:sp>
        <p:nvSpPr>
          <p:cNvPr id="304" name="Google Shape;304;p1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05" name="Google Shape;305;p16: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15" name="Shape 315"/>
        <p:cNvGrpSpPr/>
        <p:nvPr/>
      </p:nvGrpSpPr>
      <p:grpSpPr>
        <a:xfrm>
          <a:off x="0" y="0"/>
          <a:ext cx="0" cy="0"/>
          <a:chOff x="0" y="0"/>
          <a:chExt cx="0" cy="0"/>
        </a:xfrm>
      </p:grpSpPr>
      <p:sp>
        <p:nvSpPr>
          <p:cNvPr id="316" name="Google Shape;316;p17: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17" name="Google Shape;317;p1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317500" lvl="0" marL="457200" marR="0" rtl="0" algn="l">
              <a:lnSpc>
                <a:spcPct val="100000"/>
              </a:lnSpc>
              <a:spcBef>
                <a:spcPts val="0"/>
              </a:spcBef>
              <a:spcAft>
                <a:spcPts val="0"/>
              </a:spcAft>
              <a:buClr>
                <a:srgbClr val="000000"/>
              </a:buClr>
              <a:buSzPts val="1400"/>
              <a:buFont typeface="Arial"/>
              <a:buChar char="●"/>
            </a:pPr>
            <a:r>
              <a:rPr b="0" i="0" lang="pt-BR" sz="1100" u="none" cap="none" strike="noStrike">
                <a:solidFill>
                  <a:srgbClr val="000000"/>
                </a:solidFill>
                <a:latin typeface="Arial"/>
                <a:ea typeface="Arial"/>
                <a:cs typeface="Arial"/>
                <a:sym typeface="Arial"/>
              </a:rPr>
              <a:t>Chamar a atenção</a:t>
            </a:r>
            <a:endParaRPr/>
          </a:p>
          <a:p>
            <a:pPr indent="-317500" lvl="0" marL="457200" marR="0" rtl="0" algn="l">
              <a:lnSpc>
                <a:spcPct val="100000"/>
              </a:lnSpc>
              <a:spcBef>
                <a:spcPts val="0"/>
              </a:spcBef>
              <a:spcAft>
                <a:spcPts val="0"/>
              </a:spcAft>
              <a:buClr>
                <a:srgbClr val="000000"/>
              </a:buClr>
              <a:buSzPts val="1400"/>
              <a:buFont typeface="Arial"/>
              <a:buChar char="●"/>
            </a:pPr>
            <a:r>
              <a:rPr b="0" i="0" lang="pt-BR" sz="1100" u="none" cap="none" strike="noStrike">
                <a:solidFill>
                  <a:srgbClr val="000000"/>
                </a:solidFill>
                <a:latin typeface="Arial"/>
                <a:ea typeface="Arial"/>
                <a:cs typeface="Arial"/>
                <a:sym typeface="Arial"/>
              </a:rPr>
              <a:t>Abertura de dados é padrão</a:t>
            </a:r>
            <a:endParaRPr/>
          </a:p>
          <a:p>
            <a:pPr indent="-317500" lvl="0" marL="457200" marR="0" rtl="0" algn="l">
              <a:lnSpc>
                <a:spcPct val="100000"/>
              </a:lnSpc>
              <a:spcBef>
                <a:spcPts val="0"/>
              </a:spcBef>
              <a:spcAft>
                <a:spcPts val="0"/>
              </a:spcAft>
              <a:buClr>
                <a:srgbClr val="000000"/>
              </a:buClr>
              <a:buSzPts val="1400"/>
              <a:buFont typeface="Arial"/>
              <a:buChar char="●"/>
            </a:pPr>
            <a:r>
              <a:rPr b="0" i="0" lang="pt-BR" sz="1100" u="none" cap="none" strike="noStrike">
                <a:solidFill>
                  <a:srgbClr val="000000"/>
                </a:solidFill>
                <a:latin typeface="Arial"/>
                <a:ea typeface="Arial"/>
                <a:cs typeface="Arial"/>
                <a:sym typeface="Arial"/>
              </a:rPr>
              <a:t>Dados subjacentes ao artigo, mas outros dados tb são estimulados</a:t>
            </a:r>
            <a:endParaRPr b="0" i="0" sz="1100" u="none" cap="none" strike="noStrike">
              <a:solidFill>
                <a:srgbClr val="000000"/>
              </a:solidFill>
              <a:latin typeface="Arial"/>
              <a:ea typeface="Arial"/>
              <a:cs typeface="Arial"/>
              <a:sym typeface="Arial"/>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28" name="Shape 328"/>
        <p:cNvGrpSpPr/>
        <p:nvPr/>
      </p:nvGrpSpPr>
      <p:grpSpPr>
        <a:xfrm>
          <a:off x="0" y="0"/>
          <a:ext cx="0" cy="0"/>
          <a:chOff x="0" y="0"/>
          <a:chExt cx="0" cy="0"/>
        </a:xfrm>
      </p:grpSpPr>
      <p:sp>
        <p:nvSpPr>
          <p:cNvPr id="329" name="Google Shape;329;p1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30" name="Google Shape;330;p1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228600" lvl="0" marL="457200" marR="0" rtl="0" algn="l">
              <a:lnSpc>
                <a:spcPct val="100000"/>
              </a:lnSpc>
              <a:spcBef>
                <a:spcPts val="0"/>
              </a:spcBef>
              <a:spcAft>
                <a:spcPts val="0"/>
              </a:spcAft>
              <a:buClr>
                <a:srgbClr val="000000"/>
              </a:buClr>
              <a:buSzPts val="1400"/>
              <a:buFont typeface="Arial"/>
              <a:buNone/>
            </a:pPr>
            <a:r>
              <a:t/>
            </a:r>
            <a:endParaRPr b="0" i="0" sz="1100" u="none" cap="none" strike="noStrike">
              <a:solidFill>
                <a:srgbClr val="000000"/>
              </a:solidFill>
              <a:latin typeface="Arial"/>
              <a:ea typeface="Arial"/>
              <a:cs typeface="Arial"/>
              <a:sym typeface="Arial"/>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43" name="Shape 343"/>
        <p:cNvGrpSpPr/>
        <p:nvPr/>
      </p:nvGrpSpPr>
      <p:grpSpPr>
        <a:xfrm>
          <a:off x="0" y="0"/>
          <a:ext cx="0" cy="0"/>
          <a:chOff x="0" y="0"/>
          <a:chExt cx="0" cy="0"/>
        </a:xfrm>
      </p:grpSpPr>
      <p:sp>
        <p:nvSpPr>
          <p:cNvPr id="344" name="Google Shape;344;p19: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45" name="Google Shape;345;p1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228600" lvl="0" marL="457200" marR="0" rtl="0" algn="l">
              <a:lnSpc>
                <a:spcPct val="100000"/>
              </a:lnSpc>
              <a:spcBef>
                <a:spcPts val="0"/>
              </a:spcBef>
              <a:spcAft>
                <a:spcPts val="0"/>
              </a:spcAft>
              <a:buClr>
                <a:srgbClr val="000000"/>
              </a:buClr>
              <a:buSzPts val="1400"/>
              <a:buFont typeface="Arial"/>
              <a:buNone/>
            </a:pPr>
            <a:r>
              <a:t/>
            </a:r>
            <a:endParaRPr b="0" i="0" sz="1100" u="none" cap="none" strike="noStrike">
              <a:solidFill>
                <a:srgbClr val="000000"/>
              </a:solidFill>
              <a:latin typeface="Arial"/>
              <a:ea typeface="Arial"/>
              <a:cs typeface="Arial"/>
              <a:sym typeface="Arial"/>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53" name="Shape 353"/>
        <p:cNvGrpSpPr/>
        <p:nvPr/>
      </p:nvGrpSpPr>
      <p:grpSpPr>
        <a:xfrm>
          <a:off x="0" y="0"/>
          <a:ext cx="0" cy="0"/>
          <a:chOff x="0" y="0"/>
          <a:chExt cx="0" cy="0"/>
        </a:xfrm>
      </p:grpSpPr>
      <p:sp>
        <p:nvSpPr>
          <p:cNvPr id="354" name="Google Shape;354;p2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55" name="Google Shape;355;p2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228600" lvl="0" marL="457200" marR="0" rtl="0" algn="l">
              <a:lnSpc>
                <a:spcPct val="100000"/>
              </a:lnSpc>
              <a:spcBef>
                <a:spcPts val="0"/>
              </a:spcBef>
              <a:spcAft>
                <a:spcPts val="0"/>
              </a:spcAft>
              <a:buClr>
                <a:srgbClr val="000000"/>
              </a:buClr>
              <a:buSzPts val="1400"/>
              <a:buFont typeface="Arial"/>
              <a:buNone/>
            </a:pPr>
            <a:r>
              <a:t/>
            </a:r>
            <a:endParaRPr b="0" i="0" sz="1100" u="none" cap="none" strike="noStrike">
              <a:solidFill>
                <a:srgbClr val="000000"/>
              </a:solidFill>
              <a:latin typeface="Arial"/>
              <a:ea typeface="Arial"/>
              <a:cs typeface="Arial"/>
              <a:sym typeface="Aria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1" name="Shape 121"/>
        <p:cNvGrpSpPr/>
        <p:nvPr/>
      </p:nvGrpSpPr>
      <p:grpSpPr>
        <a:xfrm>
          <a:off x="0" y="0"/>
          <a:ext cx="0" cy="0"/>
          <a:chOff x="0" y="0"/>
          <a:chExt cx="0" cy="0"/>
        </a:xfrm>
      </p:grpSpPr>
      <p:sp>
        <p:nvSpPr>
          <p:cNvPr id="122" name="Google Shape;122;p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23" name="Google Shape;123;p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b="0" i="0" lang="pt-BR" sz="1100" u="none" cap="none" strike="noStrike">
                <a:solidFill>
                  <a:srgbClr val="000000"/>
                </a:solidFill>
                <a:latin typeface="Arial"/>
                <a:ea typeface="Arial"/>
                <a:cs typeface="Arial"/>
                <a:sym typeface="Arial"/>
              </a:rPr>
              <a:t>3 ideias centrais – apresentar o debate sobre a ciência aberta</a:t>
            </a:r>
            <a:endParaRPr/>
          </a:p>
          <a:p>
            <a:pPr indent="0" lvl="0" marL="0" marR="0" rtl="0" algn="l">
              <a:lnSpc>
                <a:spcPct val="100000"/>
              </a:lnSpc>
              <a:spcBef>
                <a:spcPts val="0"/>
              </a:spcBef>
              <a:spcAft>
                <a:spcPts val="0"/>
              </a:spcAft>
              <a:buClr>
                <a:srgbClr val="000000"/>
              </a:buClr>
              <a:buSzPts val="1400"/>
              <a:buFont typeface="Arial"/>
              <a:buNone/>
            </a:pPr>
            <a:r>
              <a:rPr b="0" i="0" lang="pt-BR" sz="1100" u="none" cap="none" strike="noStrike">
                <a:solidFill>
                  <a:srgbClr val="000000"/>
                </a:solidFill>
                <a:latin typeface="Arial"/>
                <a:ea typeface="Arial"/>
                <a:cs typeface="Arial"/>
                <a:sym typeface="Arial"/>
              </a:rPr>
              <a:t>Apresentar o processo de construção </a:t>
            </a:r>
            <a:endParaRPr b="0" i="0" sz="1100" u="none" cap="none" strike="noStrike">
              <a:solidFill>
                <a:srgbClr val="000000"/>
              </a:solidFill>
              <a:latin typeface="Arial"/>
              <a:ea typeface="Arial"/>
              <a:cs typeface="Arial"/>
              <a:sym typeface="Arial"/>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87" name="Shape 387"/>
        <p:cNvGrpSpPr/>
        <p:nvPr/>
      </p:nvGrpSpPr>
      <p:grpSpPr>
        <a:xfrm>
          <a:off x="0" y="0"/>
          <a:ext cx="0" cy="0"/>
          <a:chOff x="0" y="0"/>
          <a:chExt cx="0" cy="0"/>
        </a:xfrm>
      </p:grpSpPr>
      <p:sp>
        <p:nvSpPr>
          <p:cNvPr id="388" name="Google Shape;388;g3de332a4e8_0_16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89" name="Google Shape;389;g3de332a4e8_0_16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100" u="none" cap="none" strike="noStrike">
              <a:solidFill>
                <a:srgbClr val="000000"/>
              </a:solidFill>
              <a:latin typeface="Arial"/>
              <a:ea typeface="Arial"/>
              <a:cs typeface="Arial"/>
              <a:sym typeface="Arial"/>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94" name="Shape 394"/>
        <p:cNvGrpSpPr/>
        <p:nvPr/>
      </p:nvGrpSpPr>
      <p:grpSpPr>
        <a:xfrm>
          <a:off x="0" y="0"/>
          <a:ext cx="0" cy="0"/>
          <a:chOff x="0" y="0"/>
          <a:chExt cx="0" cy="0"/>
        </a:xfrm>
      </p:grpSpPr>
      <p:sp>
        <p:nvSpPr>
          <p:cNvPr id="395" name="Google Shape;395;g3de332a4e8_0_241:notes"/>
          <p:cNvSpPr/>
          <p:nvPr>
            <p:ph idx="2" type="sldImg"/>
          </p:nvPr>
        </p:nvSpPr>
        <p:spPr>
          <a:xfrm>
            <a:off x="381188"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396" name="Google Shape;396;g3de332a4e8_0_24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24" name="Shape 424"/>
        <p:cNvGrpSpPr/>
        <p:nvPr/>
      </p:nvGrpSpPr>
      <p:grpSpPr>
        <a:xfrm>
          <a:off x="0" y="0"/>
          <a:ext cx="0" cy="0"/>
          <a:chOff x="0" y="0"/>
          <a:chExt cx="0" cy="0"/>
        </a:xfrm>
      </p:grpSpPr>
      <p:sp>
        <p:nvSpPr>
          <p:cNvPr id="425" name="Google Shape;425;g3de332a4e8_0_16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26" name="Google Shape;426;g3de332a4e8_0_16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100" u="none" cap="none" strike="noStrike">
              <a:solidFill>
                <a:srgbClr val="000000"/>
              </a:solidFill>
              <a:latin typeface="Arial"/>
              <a:ea typeface="Arial"/>
              <a:cs typeface="Arial"/>
              <a:sym typeface="Arial"/>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31" name="Shape 431"/>
        <p:cNvGrpSpPr/>
        <p:nvPr/>
      </p:nvGrpSpPr>
      <p:grpSpPr>
        <a:xfrm>
          <a:off x="0" y="0"/>
          <a:ext cx="0" cy="0"/>
          <a:chOff x="0" y="0"/>
          <a:chExt cx="0" cy="0"/>
        </a:xfrm>
      </p:grpSpPr>
      <p:sp>
        <p:nvSpPr>
          <p:cNvPr id="432" name="Google Shape;432;p2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433" name="Google Shape;433;p23: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54" name="Shape 454"/>
        <p:cNvGrpSpPr/>
        <p:nvPr/>
      </p:nvGrpSpPr>
      <p:grpSpPr>
        <a:xfrm>
          <a:off x="0" y="0"/>
          <a:ext cx="0" cy="0"/>
          <a:chOff x="0" y="0"/>
          <a:chExt cx="0" cy="0"/>
        </a:xfrm>
      </p:grpSpPr>
      <p:sp>
        <p:nvSpPr>
          <p:cNvPr id="455" name="Google Shape;455;p2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56" name="Google Shape;456;p2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100" u="none" cap="none" strike="noStrike">
              <a:solidFill>
                <a:srgbClr val="000000"/>
              </a:solidFill>
              <a:latin typeface="Arial"/>
              <a:ea typeface="Arial"/>
              <a:cs typeface="Arial"/>
              <a:sym typeface="Arial"/>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71" name="Shape 471"/>
        <p:cNvGrpSpPr/>
        <p:nvPr/>
      </p:nvGrpSpPr>
      <p:grpSpPr>
        <a:xfrm>
          <a:off x="0" y="0"/>
          <a:ext cx="0" cy="0"/>
          <a:chOff x="0" y="0"/>
          <a:chExt cx="0" cy="0"/>
        </a:xfrm>
      </p:grpSpPr>
      <p:sp>
        <p:nvSpPr>
          <p:cNvPr id="472" name="Google Shape;472;g3de332a4e8_0_19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473" name="Google Shape;473;g3de332a4e8_0_19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85" name="Shape 485"/>
        <p:cNvGrpSpPr/>
        <p:nvPr/>
      </p:nvGrpSpPr>
      <p:grpSpPr>
        <a:xfrm>
          <a:off x="0" y="0"/>
          <a:ext cx="0" cy="0"/>
          <a:chOff x="0" y="0"/>
          <a:chExt cx="0" cy="0"/>
        </a:xfrm>
      </p:grpSpPr>
      <p:sp>
        <p:nvSpPr>
          <p:cNvPr id="486" name="Google Shape;486;p2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487" name="Google Shape;487;p28: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99" name="Shape 499"/>
        <p:cNvGrpSpPr/>
        <p:nvPr/>
      </p:nvGrpSpPr>
      <p:grpSpPr>
        <a:xfrm>
          <a:off x="0" y="0"/>
          <a:ext cx="0" cy="0"/>
          <a:chOff x="0" y="0"/>
          <a:chExt cx="0" cy="0"/>
        </a:xfrm>
      </p:grpSpPr>
      <p:sp>
        <p:nvSpPr>
          <p:cNvPr id="500" name="Google Shape;500;p2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501" name="Google Shape;501;p29: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13" name="Shape 513"/>
        <p:cNvGrpSpPr/>
        <p:nvPr/>
      </p:nvGrpSpPr>
      <p:grpSpPr>
        <a:xfrm>
          <a:off x="0" y="0"/>
          <a:ext cx="0" cy="0"/>
          <a:chOff x="0" y="0"/>
          <a:chExt cx="0" cy="0"/>
        </a:xfrm>
      </p:grpSpPr>
      <p:sp>
        <p:nvSpPr>
          <p:cNvPr id="514" name="Google Shape;514;p3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515" name="Google Shape;515;p30: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27" name="Shape 527"/>
        <p:cNvGrpSpPr/>
        <p:nvPr/>
      </p:nvGrpSpPr>
      <p:grpSpPr>
        <a:xfrm>
          <a:off x="0" y="0"/>
          <a:ext cx="0" cy="0"/>
          <a:chOff x="0" y="0"/>
          <a:chExt cx="0" cy="0"/>
        </a:xfrm>
      </p:grpSpPr>
      <p:sp>
        <p:nvSpPr>
          <p:cNvPr id="528" name="Google Shape;528;p3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529" name="Google Shape;529;p31: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8" name="Shape 128"/>
        <p:cNvGrpSpPr/>
        <p:nvPr/>
      </p:nvGrpSpPr>
      <p:grpSpPr>
        <a:xfrm>
          <a:off x="0" y="0"/>
          <a:ext cx="0" cy="0"/>
          <a:chOff x="0" y="0"/>
          <a:chExt cx="0" cy="0"/>
        </a:xfrm>
      </p:grpSpPr>
      <p:sp>
        <p:nvSpPr>
          <p:cNvPr id="129" name="Google Shape;129;p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30" name="Google Shape;130;p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b="0" i="0" lang="pt-BR" sz="1100" u="none" cap="none" strike="noStrike">
                <a:solidFill>
                  <a:srgbClr val="000000"/>
                </a:solidFill>
                <a:latin typeface="Arial"/>
                <a:ea typeface="Arial"/>
                <a:cs typeface="Arial"/>
                <a:sym typeface="Arial"/>
              </a:rPr>
              <a:t>Imagem do </a:t>
            </a:r>
            <a:r>
              <a:rPr b="1" i="0" lang="pt-BR" sz="1100" u="none" cap="none" strike="noStrike">
                <a:solidFill>
                  <a:srgbClr val="000000"/>
                </a:solidFill>
                <a:latin typeface="Arial"/>
                <a:ea typeface="Arial"/>
                <a:cs typeface="Arial"/>
                <a:sym typeface="Arial"/>
              </a:rPr>
              <a:t>guarda chuva </a:t>
            </a:r>
            <a:r>
              <a:rPr b="0" i="0" lang="pt-BR" sz="1100" u="none" cap="none" strike="noStrike">
                <a:solidFill>
                  <a:srgbClr val="000000"/>
                </a:solidFill>
                <a:latin typeface="Arial"/>
                <a:ea typeface="Arial"/>
                <a:cs typeface="Arial"/>
                <a:sym typeface="Arial"/>
              </a:rPr>
              <a:t>porque abriga várias ideias, práticas sobre a </a:t>
            </a:r>
            <a:r>
              <a:rPr b="1" i="0" lang="pt-BR" sz="1100" u="none" cap="none" strike="noStrike">
                <a:solidFill>
                  <a:srgbClr val="000000"/>
                </a:solidFill>
                <a:latin typeface="Arial"/>
                <a:ea typeface="Arial"/>
                <a:cs typeface="Arial"/>
                <a:sym typeface="Arial"/>
              </a:rPr>
              <a:t>organização e a comunicação </a:t>
            </a:r>
            <a:r>
              <a:rPr b="0" i="0" lang="pt-BR" sz="1100" u="none" cap="none" strike="noStrike">
                <a:solidFill>
                  <a:srgbClr val="000000"/>
                </a:solidFill>
                <a:latin typeface="Arial"/>
                <a:ea typeface="Arial"/>
                <a:cs typeface="Arial"/>
                <a:sym typeface="Arial"/>
              </a:rPr>
              <a:t>da pesquisa e mesmo de novas maneiras de </a:t>
            </a:r>
            <a:r>
              <a:rPr b="1" i="0" lang="pt-BR" sz="1100" u="none" cap="none" strike="noStrike">
                <a:solidFill>
                  <a:srgbClr val="000000"/>
                </a:solidFill>
                <a:latin typeface="Arial"/>
                <a:ea typeface="Arial"/>
                <a:cs typeface="Arial"/>
                <a:sym typeface="Arial"/>
              </a:rPr>
              <a:t>produção</a:t>
            </a:r>
            <a:r>
              <a:rPr b="0" i="0" lang="pt-BR" sz="1100" u="none" cap="none" strike="noStrike">
                <a:solidFill>
                  <a:srgbClr val="000000"/>
                </a:solidFill>
                <a:latin typeface="Arial"/>
                <a:ea typeface="Arial"/>
                <a:cs typeface="Arial"/>
                <a:sym typeface="Arial"/>
              </a:rPr>
              <a:t> do conhecimento como quando nos referimos à </a:t>
            </a:r>
            <a:r>
              <a:rPr b="1" i="0" lang="pt-BR" sz="1100" u="none" cap="none" strike="noStrike">
                <a:solidFill>
                  <a:srgbClr val="000000"/>
                </a:solidFill>
                <a:latin typeface="Arial"/>
                <a:ea typeface="Arial"/>
                <a:cs typeface="Arial"/>
                <a:sym typeface="Arial"/>
              </a:rPr>
              <a:t>Ciência Cidadã, </a:t>
            </a:r>
            <a:r>
              <a:rPr b="0" i="0" lang="pt-BR" sz="1100" u="none" cap="none" strike="noStrike">
                <a:solidFill>
                  <a:srgbClr val="000000"/>
                </a:solidFill>
                <a:latin typeface="Arial"/>
                <a:ea typeface="Arial"/>
                <a:cs typeface="Arial"/>
                <a:sym typeface="Arial"/>
              </a:rPr>
              <a:t>que promove a participação do cidadão não como objeto, mas como produtor do conhecimento</a:t>
            </a:r>
            <a:endParaRPr b="0" i="0" sz="11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rPr b="0" i="0" lang="pt-BR" sz="1100" u="none" cap="none" strike="noStrike">
                <a:solidFill>
                  <a:srgbClr val="000000"/>
                </a:solidFill>
                <a:latin typeface="Arial"/>
                <a:ea typeface="Arial"/>
                <a:cs typeface="Arial"/>
                <a:sym typeface="Arial"/>
              </a:rPr>
              <a:t>Todas estas ideias partem da mesma perspectiva: a abertura de todo o processo científico</a:t>
            </a:r>
            <a:endParaRPr b="0" i="0" sz="1100" u="none" cap="none" strike="noStrike">
              <a:solidFill>
                <a:srgbClr val="000000"/>
              </a:solidFill>
              <a:latin typeface="Arial"/>
              <a:ea typeface="Arial"/>
              <a:cs typeface="Arial"/>
              <a:sym typeface="Arial"/>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40" name="Shape 540"/>
        <p:cNvGrpSpPr/>
        <p:nvPr/>
      </p:nvGrpSpPr>
      <p:grpSpPr>
        <a:xfrm>
          <a:off x="0" y="0"/>
          <a:ext cx="0" cy="0"/>
          <a:chOff x="0" y="0"/>
          <a:chExt cx="0" cy="0"/>
        </a:xfrm>
      </p:grpSpPr>
      <p:sp>
        <p:nvSpPr>
          <p:cNvPr id="541" name="Google Shape;541;p3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542" name="Google Shape;542;p32: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54" name="Shape 554"/>
        <p:cNvGrpSpPr/>
        <p:nvPr/>
      </p:nvGrpSpPr>
      <p:grpSpPr>
        <a:xfrm>
          <a:off x="0" y="0"/>
          <a:ext cx="0" cy="0"/>
          <a:chOff x="0" y="0"/>
          <a:chExt cx="0" cy="0"/>
        </a:xfrm>
      </p:grpSpPr>
      <p:sp>
        <p:nvSpPr>
          <p:cNvPr id="555" name="Google Shape;555;p3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556" name="Google Shape;556;p33: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68" name="Shape 568"/>
        <p:cNvGrpSpPr/>
        <p:nvPr/>
      </p:nvGrpSpPr>
      <p:grpSpPr>
        <a:xfrm>
          <a:off x="0" y="0"/>
          <a:ext cx="0" cy="0"/>
          <a:chOff x="0" y="0"/>
          <a:chExt cx="0" cy="0"/>
        </a:xfrm>
      </p:grpSpPr>
      <p:sp>
        <p:nvSpPr>
          <p:cNvPr id="569" name="Google Shape;569;g3de332a4e8_0_326:notes"/>
          <p:cNvSpPr/>
          <p:nvPr>
            <p:ph idx="2" type="sldImg"/>
          </p:nvPr>
        </p:nvSpPr>
        <p:spPr>
          <a:xfrm>
            <a:off x="381188"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570" name="Google Shape;570;g3de332a4e8_0_32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77" name="Shape 577"/>
        <p:cNvGrpSpPr/>
        <p:nvPr/>
      </p:nvGrpSpPr>
      <p:grpSpPr>
        <a:xfrm>
          <a:off x="0" y="0"/>
          <a:ext cx="0" cy="0"/>
          <a:chOff x="0" y="0"/>
          <a:chExt cx="0" cy="0"/>
        </a:xfrm>
      </p:grpSpPr>
      <p:sp>
        <p:nvSpPr>
          <p:cNvPr id="578" name="Google Shape;578;g3de332a4e8_0_33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79" name="Google Shape;579;g3de332a4e8_0_33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86" name="Shape 586"/>
        <p:cNvGrpSpPr/>
        <p:nvPr/>
      </p:nvGrpSpPr>
      <p:grpSpPr>
        <a:xfrm>
          <a:off x="0" y="0"/>
          <a:ext cx="0" cy="0"/>
          <a:chOff x="0" y="0"/>
          <a:chExt cx="0" cy="0"/>
        </a:xfrm>
      </p:grpSpPr>
      <p:sp>
        <p:nvSpPr>
          <p:cNvPr id="587" name="Google Shape;587;p3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588" name="Google Shape;588;p34: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91" name="Shape 591"/>
        <p:cNvGrpSpPr/>
        <p:nvPr/>
      </p:nvGrpSpPr>
      <p:grpSpPr>
        <a:xfrm>
          <a:off x="0" y="0"/>
          <a:ext cx="0" cy="0"/>
          <a:chOff x="0" y="0"/>
          <a:chExt cx="0" cy="0"/>
        </a:xfrm>
      </p:grpSpPr>
      <p:sp>
        <p:nvSpPr>
          <p:cNvPr id="592" name="Google Shape;592;g3de332a4e8_0_32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93" name="Google Shape;593;g3de332a4e8_0_32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95" name="Shape 595"/>
        <p:cNvGrpSpPr/>
        <p:nvPr/>
      </p:nvGrpSpPr>
      <p:grpSpPr>
        <a:xfrm>
          <a:off x="0" y="0"/>
          <a:ext cx="0" cy="0"/>
          <a:chOff x="0" y="0"/>
          <a:chExt cx="0" cy="0"/>
        </a:xfrm>
      </p:grpSpPr>
      <p:sp>
        <p:nvSpPr>
          <p:cNvPr id="596" name="Google Shape;596;p3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597" name="Google Shape;597;p35: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01" name="Shape 601"/>
        <p:cNvGrpSpPr/>
        <p:nvPr/>
      </p:nvGrpSpPr>
      <p:grpSpPr>
        <a:xfrm>
          <a:off x="0" y="0"/>
          <a:ext cx="0" cy="0"/>
          <a:chOff x="0" y="0"/>
          <a:chExt cx="0" cy="0"/>
        </a:xfrm>
      </p:grpSpPr>
      <p:sp>
        <p:nvSpPr>
          <p:cNvPr id="602" name="Google Shape;602;p3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03" name="Google Shape;603;p3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100" u="none" cap="none" strike="noStrike">
              <a:solidFill>
                <a:srgbClr val="000000"/>
              </a:solidFill>
              <a:latin typeface="Arial"/>
              <a:ea typeface="Arial"/>
              <a:cs typeface="Arial"/>
              <a:sym typeface="Aria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7" name="Shape 137"/>
        <p:cNvGrpSpPr/>
        <p:nvPr/>
      </p:nvGrpSpPr>
      <p:grpSpPr>
        <a:xfrm>
          <a:off x="0" y="0"/>
          <a:ext cx="0" cy="0"/>
          <a:chOff x="0" y="0"/>
          <a:chExt cx="0" cy="0"/>
        </a:xfrm>
      </p:grpSpPr>
      <p:sp>
        <p:nvSpPr>
          <p:cNvPr id="138" name="Google Shape;138;p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39" name="Google Shape;139;p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b="0" i="0" lang="pt-BR" sz="1100" u="none" cap="none" strike="noStrike">
                <a:solidFill>
                  <a:srgbClr val="000000"/>
                </a:solidFill>
                <a:latin typeface="Arial"/>
                <a:ea typeface="Arial"/>
                <a:cs typeface="Arial"/>
                <a:sym typeface="Arial"/>
              </a:rPr>
              <a:t>Isso implica em mudanças estruturais que impactam principalmente</a:t>
            </a:r>
            <a:endParaRPr b="0" i="0" sz="1100" u="none" cap="none" strike="noStrike">
              <a:solidFill>
                <a:srgbClr val="000000"/>
              </a:solidFill>
              <a:latin typeface="Arial"/>
              <a:ea typeface="Arial"/>
              <a:cs typeface="Arial"/>
              <a:sym typeface="Arial"/>
            </a:endParaRPr>
          </a:p>
          <a:p>
            <a:pPr indent="-228600" lvl="0" marL="228600" marR="0" rtl="0" algn="l">
              <a:lnSpc>
                <a:spcPct val="100000"/>
              </a:lnSpc>
              <a:spcBef>
                <a:spcPts val="0"/>
              </a:spcBef>
              <a:spcAft>
                <a:spcPts val="0"/>
              </a:spcAft>
              <a:buClr>
                <a:srgbClr val="000000"/>
              </a:buClr>
              <a:buSzPts val="1400"/>
              <a:buFont typeface="Arial"/>
              <a:buAutoNum type="arabicParenR"/>
            </a:pPr>
            <a:r>
              <a:rPr b="0" i="0" lang="pt-BR" sz="1100" u="none" cap="none" strike="noStrike">
                <a:solidFill>
                  <a:srgbClr val="000000"/>
                </a:solidFill>
                <a:latin typeface="Arial"/>
                <a:ea typeface="Arial"/>
                <a:cs typeface="Arial"/>
                <a:sym typeface="Arial"/>
              </a:rPr>
              <a:t>no fluxo da comunicação científica: revisão por pares aberta</a:t>
            </a:r>
            <a:endParaRPr/>
          </a:p>
          <a:p>
            <a:pPr indent="-228600" lvl="0" marL="228600" marR="0" rtl="0" algn="l">
              <a:lnSpc>
                <a:spcPct val="100000"/>
              </a:lnSpc>
              <a:spcBef>
                <a:spcPts val="0"/>
              </a:spcBef>
              <a:spcAft>
                <a:spcPts val="0"/>
              </a:spcAft>
              <a:buClr>
                <a:srgbClr val="000000"/>
              </a:buClr>
              <a:buSzPts val="1400"/>
              <a:buFont typeface="Arial"/>
              <a:buAutoNum type="arabicParenR"/>
            </a:pPr>
            <a:r>
              <a:rPr b="0" i="0" lang="pt-BR" sz="1100" u="none" cap="none" strike="noStrike">
                <a:solidFill>
                  <a:srgbClr val="000000"/>
                </a:solidFill>
                <a:latin typeface="Arial"/>
                <a:ea typeface="Arial"/>
                <a:cs typeface="Arial"/>
                <a:sym typeface="Arial"/>
              </a:rPr>
              <a:t>acesso aberto aos artigos – prática consolidada há cerca de 20 anos, com metas rigorosas num movimento global, como o caso da União Europeia para </a:t>
            </a:r>
            <a:r>
              <a:rPr b="1" i="0" lang="pt-BR" sz="1100" u="none" cap="none" strike="noStrike">
                <a:solidFill>
                  <a:srgbClr val="000000"/>
                </a:solidFill>
                <a:latin typeface="Arial"/>
                <a:ea typeface="Arial"/>
                <a:cs typeface="Arial"/>
                <a:sym typeface="Arial"/>
              </a:rPr>
              <a:t>100% das publicações em acesso aberto até 2020</a:t>
            </a:r>
            <a:endParaRPr/>
          </a:p>
          <a:p>
            <a:pPr indent="-228600" lvl="0" marL="228600" marR="0" rtl="0" algn="l">
              <a:lnSpc>
                <a:spcPct val="100000"/>
              </a:lnSpc>
              <a:spcBef>
                <a:spcPts val="0"/>
              </a:spcBef>
              <a:spcAft>
                <a:spcPts val="0"/>
              </a:spcAft>
              <a:buClr>
                <a:srgbClr val="000000"/>
              </a:buClr>
              <a:buSzPts val="1400"/>
              <a:buFont typeface="Arial"/>
              <a:buAutoNum type="arabicParenR"/>
            </a:pPr>
            <a:r>
              <a:rPr b="0" i="0" lang="pt-BR" sz="1100" u="none" cap="none" strike="noStrike">
                <a:solidFill>
                  <a:srgbClr val="000000"/>
                </a:solidFill>
                <a:latin typeface="Arial"/>
                <a:ea typeface="Arial"/>
                <a:cs typeface="Arial"/>
                <a:sym typeface="Arial"/>
              </a:rPr>
              <a:t>Abertura de dados de pesquisa, tem sido o foco da ciência aberta, refletida nos esforços e altos investimentos dos países</a:t>
            </a:r>
            <a:endParaRPr b="0" i="0" sz="1100" u="none" cap="none" strike="noStrike">
              <a:solidFill>
                <a:srgbClr val="000000"/>
              </a:solidFill>
              <a:latin typeface="Arial"/>
              <a:ea typeface="Arial"/>
              <a:cs typeface="Arial"/>
              <a:sym typeface="Aria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5" name="Shape 145"/>
        <p:cNvGrpSpPr/>
        <p:nvPr/>
      </p:nvGrpSpPr>
      <p:grpSpPr>
        <a:xfrm>
          <a:off x="0" y="0"/>
          <a:ext cx="0" cy="0"/>
          <a:chOff x="0" y="0"/>
          <a:chExt cx="0" cy="0"/>
        </a:xfrm>
      </p:grpSpPr>
      <p:sp>
        <p:nvSpPr>
          <p:cNvPr id="146" name="Google Shape;146;p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47" name="Google Shape;147;p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b="0" i="0" lang="pt-BR" sz="1100" u="none" cap="none" strike="noStrike">
                <a:solidFill>
                  <a:srgbClr val="000000"/>
                </a:solidFill>
                <a:latin typeface="Arial"/>
                <a:ea typeface="Arial"/>
                <a:cs typeface="Arial"/>
                <a:sym typeface="Arial"/>
              </a:rPr>
              <a:t>Estas mudanças já são uma realidade, muito concretas nas publicações, em </a:t>
            </a:r>
            <a:r>
              <a:rPr b="1" i="0" lang="pt-BR" sz="1100" u="none" cap="none" strike="noStrike">
                <a:solidFill>
                  <a:srgbClr val="000000"/>
                </a:solidFill>
                <a:latin typeface="Arial"/>
                <a:ea typeface="Arial"/>
                <a:cs typeface="Arial"/>
                <a:sym typeface="Arial"/>
              </a:rPr>
              <a:t>novas práticas </a:t>
            </a:r>
            <a:r>
              <a:rPr b="0" i="0" lang="pt-BR" sz="1100" u="none" cap="none" strike="noStrike">
                <a:solidFill>
                  <a:srgbClr val="000000"/>
                </a:solidFill>
                <a:latin typeface="Arial"/>
                <a:ea typeface="Arial"/>
                <a:cs typeface="Arial"/>
                <a:sym typeface="Arial"/>
              </a:rPr>
              <a:t>de </a:t>
            </a:r>
            <a:r>
              <a:rPr b="1" i="0" lang="pt-BR" sz="1100" u="none" cap="none" strike="noStrike">
                <a:solidFill>
                  <a:srgbClr val="000000"/>
                </a:solidFill>
                <a:latin typeface="Arial"/>
                <a:ea typeface="Arial"/>
                <a:cs typeface="Arial"/>
                <a:sym typeface="Arial"/>
              </a:rPr>
              <a:t>periódicos tradicionais </a:t>
            </a:r>
            <a:r>
              <a:rPr b="0" i="0" lang="pt-BR" sz="1100" u="none" cap="none" strike="noStrike">
                <a:solidFill>
                  <a:srgbClr val="000000"/>
                </a:solidFill>
                <a:latin typeface="Arial"/>
                <a:ea typeface="Arial"/>
                <a:cs typeface="Arial"/>
                <a:sym typeface="Arial"/>
              </a:rPr>
              <a:t>como JAMA e NATURE, seja na </a:t>
            </a:r>
            <a:r>
              <a:rPr b="1" i="0" lang="pt-BR" sz="1100" u="none" cap="none" strike="noStrike">
                <a:solidFill>
                  <a:srgbClr val="000000"/>
                </a:solidFill>
                <a:latin typeface="Arial"/>
                <a:ea typeface="Arial"/>
                <a:cs typeface="Arial"/>
                <a:sym typeface="Arial"/>
              </a:rPr>
              <a:t>criação de novas publicações como as revistas de dados</a:t>
            </a:r>
            <a:endParaRPr b="1" i="0" sz="1100" u="none" cap="none" strike="noStrike">
              <a:solidFill>
                <a:srgbClr val="000000"/>
              </a:solidFill>
              <a:latin typeface="Arial"/>
              <a:ea typeface="Arial"/>
              <a:cs typeface="Arial"/>
              <a:sym typeface="Arial"/>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9" name="Shape 159"/>
        <p:cNvGrpSpPr/>
        <p:nvPr/>
      </p:nvGrpSpPr>
      <p:grpSpPr>
        <a:xfrm>
          <a:off x="0" y="0"/>
          <a:ext cx="0" cy="0"/>
          <a:chOff x="0" y="0"/>
          <a:chExt cx="0" cy="0"/>
        </a:xfrm>
      </p:grpSpPr>
      <p:sp>
        <p:nvSpPr>
          <p:cNvPr id="160" name="Google Shape;160;p6: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61" name="Google Shape;161;p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317500" lvl="0" marL="457200" marR="0" rtl="0" algn="l">
              <a:lnSpc>
                <a:spcPct val="100000"/>
              </a:lnSpc>
              <a:spcBef>
                <a:spcPts val="0"/>
              </a:spcBef>
              <a:spcAft>
                <a:spcPts val="0"/>
              </a:spcAft>
              <a:buClr>
                <a:srgbClr val="000000"/>
              </a:buClr>
              <a:buSzPts val="1400"/>
              <a:buFont typeface="Arial"/>
              <a:buChar char="●"/>
            </a:pPr>
            <a:r>
              <a:rPr b="0" i="0" lang="pt-BR" sz="1100" u="none" cap="none" strike="noStrike">
                <a:solidFill>
                  <a:srgbClr val="000000"/>
                </a:solidFill>
                <a:latin typeface="Arial"/>
                <a:ea typeface="Arial"/>
                <a:cs typeface="Arial"/>
                <a:sym typeface="Arial"/>
              </a:rPr>
              <a:t>Editorial de </a:t>
            </a:r>
            <a:r>
              <a:rPr b="1" i="0" lang="pt-BR" sz="1100" u="none" cap="none" strike="noStrike">
                <a:solidFill>
                  <a:srgbClr val="000000"/>
                </a:solidFill>
                <a:latin typeface="Arial"/>
                <a:ea typeface="Arial"/>
                <a:cs typeface="Arial"/>
                <a:sym typeface="Arial"/>
              </a:rPr>
              <a:t>abril deste ano </a:t>
            </a:r>
            <a:r>
              <a:rPr b="0" i="0" lang="pt-BR" sz="1100" u="none" cap="none" strike="noStrike">
                <a:solidFill>
                  <a:srgbClr val="000000"/>
                </a:solidFill>
                <a:latin typeface="Arial"/>
                <a:ea typeface="Arial"/>
                <a:cs typeface="Arial"/>
                <a:sym typeface="Arial"/>
              </a:rPr>
              <a:t>do JAMA agradece aos autores, pareceristas e leitores, que, são a </a:t>
            </a:r>
            <a:r>
              <a:rPr b="1" i="0" lang="pt-BR" sz="1100" u="none" cap="none" strike="noStrike">
                <a:solidFill>
                  <a:srgbClr val="000000"/>
                </a:solidFill>
                <a:latin typeface="Arial"/>
                <a:ea typeface="Arial"/>
                <a:cs typeface="Arial"/>
                <a:sym typeface="Arial"/>
              </a:rPr>
              <a:t>essência</a:t>
            </a:r>
            <a:r>
              <a:rPr b="0" i="0" lang="pt-BR" sz="1100" u="none" cap="none" strike="noStrike">
                <a:solidFill>
                  <a:srgbClr val="000000"/>
                </a:solidFill>
                <a:latin typeface="Arial"/>
                <a:ea typeface="Arial"/>
                <a:cs typeface="Arial"/>
                <a:sym typeface="Arial"/>
              </a:rPr>
              <a:t> do periódico, ainda que neste </a:t>
            </a:r>
            <a:r>
              <a:rPr b="1" i="0" lang="pt-BR" sz="1100" u="none" cap="none" strike="noStrike">
                <a:solidFill>
                  <a:srgbClr val="000000"/>
                </a:solidFill>
                <a:latin typeface="Arial"/>
                <a:ea typeface="Arial"/>
                <a:cs typeface="Arial"/>
                <a:sym typeface="Arial"/>
              </a:rPr>
              <a:t>cenário de mudanças radicais</a:t>
            </a:r>
            <a:endParaRPr/>
          </a:p>
          <a:p>
            <a:pPr indent="-317500" lvl="0" marL="457200" marR="0" rtl="0" algn="l">
              <a:lnSpc>
                <a:spcPct val="100000"/>
              </a:lnSpc>
              <a:spcBef>
                <a:spcPts val="0"/>
              </a:spcBef>
              <a:spcAft>
                <a:spcPts val="0"/>
              </a:spcAft>
              <a:buClr>
                <a:srgbClr val="000000"/>
              </a:buClr>
              <a:buSzPts val="1400"/>
              <a:buFont typeface="Arial"/>
              <a:buChar char="●"/>
            </a:pPr>
            <a:r>
              <a:rPr b="0" i="0" lang="pt-BR" sz="1100" u="none" cap="none" strike="noStrike">
                <a:solidFill>
                  <a:srgbClr val="000000"/>
                </a:solidFill>
                <a:latin typeface="Arial"/>
                <a:ea typeface="Arial"/>
                <a:cs typeface="Arial"/>
                <a:sym typeface="Arial"/>
              </a:rPr>
              <a:t>Editorial da Nature que anuncia sua política de abertura de dados 2016</a:t>
            </a:r>
            <a:endParaRPr/>
          </a:p>
          <a:p>
            <a:pPr indent="-317500" lvl="0" marL="457200" marR="0" rtl="0" algn="l">
              <a:lnSpc>
                <a:spcPct val="100000"/>
              </a:lnSpc>
              <a:spcBef>
                <a:spcPts val="0"/>
              </a:spcBef>
              <a:spcAft>
                <a:spcPts val="0"/>
              </a:spcAft>
              <a:buClr>
                <a:srgbClr val="000000"/>
              </a:buClr>
              <a:buSzPts val="1400"/>
              <a:buFont typeface="Arial"/>
              <a:buChar char="●"/>
            </a:pPr>
            <a:r>
              <a:rPr b="0" i="0" lang="pt-BR" sz="1100" u="none" cap="none" strike="noStrike">
                <a:solidFill>
                  <a:srgbClr val="000000"/>
                </a:solidFill>
                <a:latin typeface="Arial"/>
                <a:ea typeface="Arial"/>
                <a:cs typeface="Arial"/>
                <a:sym typeface="Arial"/>
              </a:rPr>
              <a:t>Vamos prestigiar o que é nosso, a Memórias que institui a </a:t>
            </a:r>
            <a:r>
              <a:rPr b="1" i="0" lang="pt-BR" sz="1100" u="none" cap="none" strike="noStrike">
                <a:solidFill>
                  <a:srgbClr val="000000"/>
                </a:solidFill>
                <a:latin typeface="Arial"/>
                <a:ea typeface="Arial"/>
                <a:cs typeface="Arial"/>
                <a:sym typeface="Arial"/>
              </a:rPr>
              <a:t>publicação de preprints </a:t>
            </a:r>
            <a:r>
              <a:rPr b="0" i="0" lang="pt-BR" sz="1100" u="none" cap="none" strike="noStrike">
                <a:solidFill>
                  <a:srgbClr val="000000"/>
                </a:solidFill>
                <a:latin typeface="Arial"/>
                <a:ea typeface="Arial"/>
                <a:cs typeface="Arial"/>
                <a:sym typeface="Arial"/>
              </a:rPr>
              <a:t>em dezembro de 2017</a:t>
            </a:r>
            <a:endParaRPr b="0" i="0" sz="1100" u="none" cap="none" strike="noStrike">
              <a:solidFill>
                <a:srgbClr val="000000"/>
              </a:solidFill>
              <a:latin typeface="Arial"/>
              <a:ea typeface="Arial"/>
              <a:cs typeface="Arial"/>
              <a:sym typeface="Arial"/>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8" name="Shape 168"/>
        <p:cNvGrpSpPr/>
        <p:nvPr/>
      </p:nvGrpSpPr>
      <p:grpSpPr>
        <a:xfrm>
          <a:off x="0" y="0"/>
          <a:ext cx="0" cy="0"/>
          <a:chOff x="0" y="0"/>
          <a:chExt cx="0" cy="0"/>
        </a:xfrm>
      </p:grpSpPr>
      <p:sp>
        <p:nvSpPr>
          <p:cNvPr id="169" name="Google Shape;169;p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70" name="Google Shape;170;p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dk1"/>
              </a:buClr>
              <a:buSzPts val="1100"/>
              <a:buFont typeface="Arial"/>
              <a:buNone/>
            </a:pPr>
            <a:r>
              <a:rPr b="0" i="0" lang="pt-BR" sz="1100" u="none" cap="none" strike="noStrike">
                <a:solidFill>
                  <a:srgbClr val="000000"/>
                </a:solidFill>
                <a:latin typeface="Arial"/>
                <a:ea typeface="Arial"/>
                <a:cs typeface="Arial"/>
                <a:sym typeface="Arial"/>
              </a:rPr>
              <a:t>Novo conceito de </a:t>
            </a:r>
            <a:r>
              <a:rPr b="1" i="0" lang="pt-BR" sz="1100" u="none" cap="none" strike="noStrike">
                <a:solidFill>
                  <a:srgbClr val="000000"/>
                </a:solidFill>
                <a:latin typeface="Arial"/>
                <a:ea typeface="Arial"/>
                <a:cs typeface="Arial"/>
                <a:sym typeface="Arial"/>
              </a:rPr>
              <a:t>PUBLICAÇÃO AMPLIADA  </a:t>
            </a:r>
            <a:r>
              <a:rPr b="0" i="0" lang="pt-BR" sz="1100" u="none" cap="none" strike="noStrike">
                <a:solidFill>
                  <a:srgbClr val="000000"/>
                </a:solidFill>
                <a:latin typeface="Arial"/>
                <a:ea typeface="Arial"/>
                <a:cs typeface="Arial"/>
                <a:sym typeface="Arial"/>
              </a:rPr>
              <a:t>com dados de pesquisa, dados de pós-publicação, registros de base de dados, com uma estrutura baseada em objeto. Assim, um objeto pode ser parte de um artigo, um data set, uma imagem, </a:t>
            </a:r>
            <a:r>
              <a:rPr b="1" i="0" lang="pt-BR" sz="1100" u="none" cap="none" strike="noStrike">
                <a:solidFill>
                  <a:srgbClr val="000000"/>
                </a:solidFill>
                <a:latin typeface="Arial"/>
                <a:ea typeface="Arial"/>
                <a:cs typeface="Arial"/>
                <a:sym typeface="Arial"/>
              </a:rPr>
              <a:t>u</a:t>
            </a:r>
            <a:r>
              <a:rPr b="0" i="0" lang="pt-BR" sz="1100" u="none" cap="none" strike="noStrike">
                <a:solidFill>
                  <a:srgbClr val="000000"/>
                </a:solidFill>
                <a:latin typeface="Arial"/>
                <a:ea typeface="Arial"/>
                <a:cs typeface="Arial"/>
                <a:sym typeface="Arial"/>
              </a:rPr>
              <a:t>m filme, um comentário, um módulo ou um link para informação em uma base de dados.</a:t>
            </a:r>
            <a:endParaRPr b="0" i="0" sz="11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rPr b="0" i="0" lang="pt-BR" sz="1100" u="none" cap="none" strike="noStrike">
                <a:solidFill>
                  <a:srgbClr val="000000"/>
                </a:solidFill>
                <a:latin typeface="Arial"/>
                <a:ea typeface="Arial"/>
                <a:cs typeface="Arial"/>
                <a:sym typeface="Arial"/>
              </a:rPr>
              <a:t>Outra tendência são as </a:t>
            </a:r>
            <a:r>
              <a:rPr b="1" i="0" lang="pt-BR" sz="1100" u="none" cap="none" strike="noStrike">
                <a:solidFill>
                  <a:srgbClr val="000000"/>
                </a:solidFill>
                <a:latin typeface="Arial"/>
                <a:ea typeface="Arial"/>
                <a:cs typeface="Arial"/>
                <a:sym typeface="Arial"/>
              </a:rPr>
              <a:t>plataformas de publicação </a:t>
            </a:r>
            <a:r>
              <a:rPr b="0" i="0" lang="pt-BR" sz="1100" u="none" cap="none" strike="noStrike">
                <a:solidFill>
                  <a:srgbClr val="000000"/>
                </a:solidFill>
                <a:latin typeface="Arial"/>
                <a:ea typeface="Arial"/>
                <a:cs typeface="Arial"/>
                <a:sym typeface="Arial"/>
              </a:rPr>
              <a:t>nas quais o conceito de </a:t>
            </a:r>
            <a:r>
              <a:rPr b="1" i="0" lang="pt-BR" sz="1100" u="none" cap="none" strike="noStrike">
                <a:solidFill>
                  <a:srgbClr val="000000"/>
                </a:solidFill>
                <a:latin typeface="Arial"/>
                <a:ea typeface="Arial"/>
                <a:cs typeface="Arial"/>
                <a:sym typeface="Arial"/>
              </a:rPr>
              <a:t>abertura </a:t>
            </a:r>
            <a:r>
              <a:rPr b="0" i="0" lang="pt-BR" sz="1100" u="none" cap="none" strike="noStrike">
                <a:solidFill>
                  <a:srgbClr val="000000"/>
                </a:solidFill>
                <a:latin typeface="Arial"/>
                <a:ea typeface="Arial"/>
                <a:cs typeface="Arial"/>
                <a:sym typeface="Arial"/>
              </a:rPr>
              <a:t>se dá em todo o fluxo, desde o preprint, revisão aberta, novas versões do artigo </a:t>
            </a:r>
            <a:endParaRPr b="0" i="0" sz="1100" u="none" cap="none" strike="noStrike">
              <a:solidFill>
                <a:srgbClr val="000000"/>
              </a:solidFill>
              <a:latin typeface="Arial"/>
              <a:ea typeface="Arial"/>
              <a:cs typeface="Arial"/>
              <a:sym typeface="Arial"/>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5" name="Shape 175"/>
        <p:cNvGrpSpPr/>
        <p:nvPr/>
      </p:nvGrpSpPr>
      <p:grpSpPr>
        <a:xfrm>
          <a:off x="0" y="0"/>
          <a:ext cx="0" cy="0"/>
          <a:chOff x="0" y="0"/>
          <a:chExt cx="0" cy="0"/>
        </a:xfrm>
      </p:grpSpPr>
      <p:sp>
        <p:nvSpPr>
          <p:cNvPr id="176" name="Google Shape;176;p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77" name="Google Shape;177;p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dk1"/>
              </a:buClr>
              <a:buSzPts val="1100"/>
              <a:buFont typeface="Arial"/>
              <a:buNone/>
            </a:pPr>
            <a:r>
              <a:rPr b="0" i="0" lang="pt-BR" sz="1100" u="none" cap="none" strike="noStrike">
                <a:solidFill>
                  <a:srgbClr val="000000"/>
                </a:solidFill>
                <a:latin typeface="Arial"/>
                <a:ea typeface="Arial"/>
                <a:cs typeface="Arial"/>
                <a:sym typeface="Arial"/>
              </a:rPr>
              <a:t>Aqui eu gostaria de </a:t>
            </a:r>
            <a:r>
              <a:rPr b="1" i="0" lang="pt-BR" sz="1100" u="sng" cap="none" strike="noStrike">
                <a:solidFill>
                  <a:srgbClr val="000000"/>
                </a:solidFill>
                <a:latin typeface="Arial"/>
                <a:ea typeface="Arial"/>
                <a:cs typeface="Arial"/>
                <a:sym typeface="Arial"/>
              </a:rPr>
              <a:t>chamar atenção </a:t>
            </a:r>
            <a:r>
              <a:rPr b="0" i="0" lang="pt-BR" sz="1100" u="none" cap="none" strike="noStrike">
                <a:solidFill>
                  <a:srgbClr val="000000"/>
                </a:solidFill>
                <a:latin typeface="Arial"/>
                <a:ea typeface="Arial"/>
                <a:cs typeface="Arial"/>
                <a:sym typeface="Arial"/>
              </a:rPr>
              <a:t>para um ponto importante do nosso debates:</a:t>
            </a:r>
            <a:endParaRPr/>
          </a:p>
          <a:p>
            <a:pPr indent="0" lvl="0" marL="0" marR="0" rtl="0" algn="l">
              <a:lnSpc>
                <a:spcPct val="100000"/>
              </a:lnSpc>
              <a:spcBef>
                <a:spcPts val="0"/>
              </a:spcBef>
              <a:spcAft>
                <a:spcPts val="0"/>
              </a:spcAft>
              <a:buClr>
                <a:schemeClr val="dk1"/>
              </a:buClr>
              <a:buSzPts val="1100"/>
              <a:buFont typeface="Arial"/>
              <a:buNone/>
            </a:pPr>
            <a:r>
              <a:rPr b="0" i="0" lang="pt-BR" sz="1100" u="none" cap="none" strike="noStrike">
                <a:solidFill>
                  <a:srgbClr val="000000"/>
                </a:solidFill>
                <a:latin typeface="Arial"/>
                <a:ea typeface="Arial"/>
                <a:cs typeface="Arial"/>
                <a:sym typeface="Arial"/>
              </a:rPr>
              <a:t>Os benefícios e desafios postos parecem expressar de fato questões que são relevantes para a ciência e para a comunidade científica, independentemente da área disciplinar ou da região na qual a pesquisa é desenvolvida. </a:t>
            </a:r>
            <a:r>
              <a:rPr b="1" i="0" lang="pt-BR" sz="1100" u="none" cap="none" strike="noStrike">
                <a:solidFill>
                  <a:srgbClr val="000000"/>
                </a:solidFill>
                <a:latin typeface="Arial"/>
                <a:ea typeface="Arial"/>
                <a:cs typeface="Arial"/>
                <a:sym typeface="Arial"/>
              </a:rPr>
              <a:t>Por exemplo…….OU seja, são questões importantes para todos</a:t>
            </a:r>
            <a:endParaRPr/>
          </a:p>
          <a:p>
            <a:pPr indent="0" lvl="0" marL="0" marR="0" rtl="0" algn="l">
              <a:lnSpc>
                <a:spcPct val="100000"/>
              </a:lnSpc>
              <a:spcBef>
                <a:spcPts val="0"/>
              </a:spcBef>
              <a:spcAft>
                <a:spcPts val="0"/>
              </a:spcAft>
              <a:buClr>
                <a:schemeClr val="dk1"/>
              </a:buClr>
              <a:buSzPts val="1100"/>
              <a:buFont typeface="Arial"/>
              <a:buNone/>
            </a:pPr>
            <a:r>
              <a:rPr b="0" i="0" lang="pt-BR" sz="1100" u="none" cap="none" strike="noStrike">
                <a:solidFill>
                  <a:srgbClr val="000000"/>
                </a:solidFill>
                <a:latin typeface="Arial"/>
                <a:ea typeface="Arial"/>
                <a:cs typeface="Arial"/>
                <a:sym typeface="Arial"/>
              </a:rPr>
              <a:t>Entretanto estes aspectos não são </a:t>
            </a:r>
            <a:r>
              <a:rPr b="1" i="0" lang="pt-BR" sz="1100" u="none" cap="none" strike="noStrike">
                <a:solidFill>
                  <a:srgbClr val="000000"/>
                </a:solidFill>
                <a:latin typeface="Arial"/>
                <a:ea typeface="Arial"/>
                <a:cs typeface="Arial"/>
                <a:sym typeface="Arial"/>
              </a:rPr>
              <a:t>suficientes</a:t>
            </a:r>
            <a:r>
              <a:rPr b="0" i="0" lang="pt-BR" sz="1100" u="none" cap="none" strike="noStrike">
                <a:solidFill>
                  <a:srgbClr val="000000"/>
                </a:solidFill>
                <a:latin typeface="Arial"/>
                <a:ea typeface="Arial"/>
                <a:cs typeface="Arial"/>
                <a:sym typeface="Arial"/>
              </a:rPr>
              <a:t> para se delinear se queremos e de que forma devemos nos apropriar da ciência aberta como um novo modo de fazer pesquisa. Neste debate deverão ser considerados as especificidades da pesquisa em saúde pública, o fato da Fiocruz ser uma instituição pública estratégica de Estado, a assimetria científica entre os países e outros aspectos que vou deixar para comentar no final desta apresentação</a:t>
            </a:r>
            <a:endParaRPr b="0" i="0" sz="1100" u="none" cap="none" strike="noStrike">
              <a:solidFill>
                <a:srgbClr val="000000"/>
              </a:solidFill>
              <a:latin typeface="Arial"/>
              <a:ea typeface="Arial"/>
              <a:cs typeface="Arial"/>
              <a:sym typeface="Arial"/>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96" name="Shape 196"/>
        <p:cNvGrpSpPr/>
        <p:nvPr/>
      </p:nvGrpSpPr>
      <p:grpSpPr>
        <a:xfrm>
          <a:off x="0" y="0"/>
          <a:ext cx="0" cy="0"/>
          <a:chOff x="0" y="0"/>
          <a:chExt cx="0" cy="0"/>
        </a:xfrm>
      </p:grpSpPr>
      <p:sp>
        <p:nvSpPr>
          <p:cNvPr id="197" name="Google Shape;197;p9: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98" name="Google Shape;198;p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b="0" i="0" lang="pt-BR" sz="1100" u="none" cap="none" strike="noStrike">
                <a:solidFill>
                  <a:srgbClr val="000000"/>
                </a:solidFill>
                <a:latin typeface="Arial"/>
                <a:ea typeface="Arial"/>
                <a:cs typeface="Arial"/>
                <a:sym typeface="Arial"/>
              </a:rPr>
              <a:t>A CA tem relações e resgata</a:t>
            </a:r>
            <a:endParaRPr b="0" i="0" sz="1100" u="none" cap="none" strike="noStrike">
              <a:solidFill>
                <a:srgbClr val="000000"/>
              </a:solidFill>
              <a:latin typeface="Arial"/>
              <a:ea typeface="Arial"/>
              <a:cs typeface="Arial"/>
              <a:sym typeface="Arial"/>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9" name="Shape 9"/>
        <p:cNvGrpSpPr/>
        <p:nvPr/>
      </p:nvGrpSpPr>
      <p:grpSpPr>
        <a:xfrm>
          <a:off x="0" y="0"/>
          <a:ext cx="0" cy="0"/>
          <a:chOff x="0" y="0"/>
          <a:chExt cx="0" cy="0"/>
        </a:xfrm>
      </p:grpSpPr>
      <p:sp>
        <p:nvSpPr>
          <p:cNvPr id="10" name="Google Shape;10;p2"/>
          <p:cNvSpPr txBox="1"/>
          <p:nvPr>
            <p:ph type="title"/>
          </p:nvPr>
        </p:nvSpPr>
        <p:spPr>
          <a:xfrm>
            <a:off x="311700" y="315925"/>
            <a:ext cx="8520600" cy="831300"/>
          </a:xfrm>
          <a:prstGeom prst="rect">
            <a:avLst/>
          </a:prstGeom>
          <a:noFill/>
          <a:ln>
            <a:noFill/>
          </a:ln>
        </p:spPr>
        <p:txBody>
          <a:bodyPr anchorCtr="0" anchor="b" bIns="91425" lIns="91425" spcFirstLastPara="1" rIns="91425" wrap="square" tIns="91425"/>
          <a:lstStyle>
            <a:lvl1pPr lvl="0" marR="0" rtl="0" algn="l">
              <a:lnSpc>
                <a:spcPct val="100000"/>
              </a:lnSpc>
              <a:spcBef>
                <a:spcPts val="0"/>
              </a:spcBef>
              <a:spcAft>
                <a:spcPts val="0"/>
              </a:spcAft>
              <a:buClr>
                <a:schemeClr val="dk1"/>
              </a:buClr>
              <a:buSzPts val="4200"/>
              <a:buFont typeface="Economica"/>
              <a:buNone/>
              <a:defRPr b="0" i="0" sz="4200" u="none" cap="none" strike="noStrike">
                <a:solidFill>
                  <a:schemeClr val="dk1"/>
                </a:solidFill>
                <a:latin typeface="Economica"/>
                <a:ea typeface="Economica"/>
                <a:cs typeface="Economica"/>
                <a:sym typeface="Economica"/>
              </a:defRPr>
            </a:lvl1pPr>
            <a:lvl2pPr lvl="1" marR="0" rtl="0" algn="l">
              <a:lnSpc>
                <a:spcPct val="100000"/>
              </a:lnSpc>
              <a:spcBef>
                <a:spcPts val="0"/>
              </a:spcBef>
              <a:spcAft>
                <a:spcPts val="0"/>
              </a:spcAft>
              <a:buClr>
                <a:schemeClr val="dk1"/>
              </a:buClr>
              <a:buSzPts val="4200"/>
              <a:buFont typeface="Economica"/>
              <a:buNone/>
              <a:defRPr b="0" i="0" sz="4200" u="none" cap="none" strike="noStrike">
                <a:solidFill>
                  <a:schemeClr val="dk1"/>
                </a:solidFill>
                <a:latin typeface="Economica"/>
                <a:ea typeface="Economica"/>
                <a:cs typeface="Economica"/>
                <a:sym typeface="Economica"/>
              </a:defRPr>
            </a:lvl2pPr>
            <a:lvl3pPr lvl="2" marR="0" rtl="0" algn="l">
              <a:lnSpc>
                <a:spcPct val="100000"/>
              </a:lnSpc>
              <a:spcBef>
                <a:spcPts val="0"/>
              </a:spcBef>
              <a:spcAft>
                <a:spcPts val="0"/>
              </a:spcAft>
              <a:buClr>
                <a:schemeClr val="dk1"/>
              </a:buClr>
              <a:buSzPts val="4200"/>
              <a:buFont typeface="Economica"/>
              <a:buNone/>
              <a:defRPr b="0" i="0" sz="4200" u="none" cap="none" strike="noStrike">
                <a:solidFill>
                  <a:schemeClr val="dk1"/>
                </a:solidFill>
                <a:latin typeface="Economica"/>
                <a:ea typeface="Economica"/>
                <a:cs typeface="Economica"/>
                <a:sym typeface="Economica"/>
              </a:defRPr>
            </a:lvl3pPr>
            <a:lvl4pPr lvl="3" marR="0" rtl="0" algn="l">
              <a:lnSpc>
                <a:spcPct val="100000"/>
              </a:lnSpc>
              <a:spcBef>
                <a:spcPts val="0"/>
              </a:spcBef>
              <a:spcAft>
                <a:spcPts val="0"/>
              </a:spcAft>
              <a:buClr>
                <a:schemeClr val="dk1"/>
              </a:buClr>
              <a:buSzPts val="4200"/>
              <a:buFont typeface="Economica"/>
              <a:buNone/>
              <a:defRPr b="0" i="0" sz="4200" u="none" cap="none" strike="noStrike">
                <a:solidFill>
                  <a:schemeClr val="dk1"/>
                </a:solidFill>
                <a:latin typeface="Economica"/>
                <a:ea typeface="Economica"/>
                <a:cs typeface="Economica"/>
                <a:sym typeface="Economica"/>
              </a:defRPr>
            </a:lvl4pPr>
            <a:lvl5pPr lvl="4" marR="0" rtl="0" algn="l">
              <a:lnSpc>
                <a:spcPct val="100000"/>
              </a:lnSpc>
              <a:spcBef>
                <a:spcPts val="0"/>
              </a:spcBef>
              <a:spcAft>
                <a:spcPts val="0"/>
              </a:spcAft>
              <a:buClr>
                <a:schemeClr val="dk1"/>
              </a:buClr>
              <a:buSzPts val="4200"/>
              <a:buFont typeface="Economica"/>
              <a:buNone/>
              <a:defRPr b="0" i="0" sz="4200" u="none" cap="none" strike="noStrike">
                <a:solidFill>
                  <a:schemeClr val="dk1"/>
                </a:solidFill>
                <a:latin typeface="Economica"/>
                <a:ea typeface="Economica"/>
                <a:cs typeface="Economica"/>
                <a:sym typeface="Economica"/>
              </a:defRPr>
            </a:lvl5pPr>
            <a:lvl6pPr lvl="5" marR="0" rtl="0" algn="l">
              <a:lnSpc>
                <a:spcPct val="100000"/>
              </a:lnSpc>
              <a:spcBef>
                <a:spcPts val="0"/>
              </a:spcBef>
              <a:spcAft>
                <a:spcPts val="0"/>
              </a:spcAft>
              <a:buClr>
                <a:schemeClr val="dk1"/>
              </a:buClr>
              <a:buSzPts val="4200"/>
              <a:buFont typeface="Economica"/>
              <a:buNone/>
              <a:defRPr b="0" i="0" sz="4200" u="none" cap="none" strike="noStrike">
                <a:solidFill>
                  <a:schemeClr val="dk1"/>
                </a:solidFill>
                <a:latin typeface="Economica"/>
                <a:ea typeface="Economica"/>
                <a:cs typeface="Economica"/>
                <a:sym typeface="Economica"/>
              </a:defRPr>
            </a:lvl6pPr>
            <a:lvl7pPr lvl="6" marR="0" rtl="0" algn="l">
              <a:lnSpc>
                <a:spcPct val="100000"/>
              </a:lnSpc>
              <a:spcBef>
                <a:spcPts val="0"/>
              </a:spcBef>
              <a:spcAft>
                <a:spcPts val="0"/>
              </a:spcAft>
              <a:buClr>
                <a:schemeClr val="dk1"/>
              </a:buClr>
              <a:buSzPts val="4200"/>
              <a:buFont typeface="Economica"/>
              <a:buNone/>
              <a:defRPr b="0" i="0" sz="4200" u="none" cap="none" strike="noStrike">
                <a:solidFill>
                  <a:schemeClr val="dk1"/>
                </a:solidFill>
                <a:latin typeface="Economica"/>
                <a:ea typeface="Economica"/>
                <a:cs typeface="Economica"/>
                <a:sym typeface="Economica"/>
              </a:defRPr>
            </a:lvl7pPr>
            <a:lvl8pPr lvl="7" marR="0" rtl="0" algn="l">
              <a:lnSpc>
                <a:spcPct val="100000"/>
              </a:lnSpc>
              <a:spcBef>
                <a:spcPts val="0"/>
              </a:spcBef>
              <a:spcAft>
                <a:spcPts val="0"/>
              </a:spcAft>
              <a:buClr>
                <a:schemeClr val="dk1"/>
              </a:buClr>
              <a:buSzPts val="4200"/>
              <a:buFont typeface="Economica"/>
              <a:buNone/>
              <a:defRPr b="0" i="0" sz="4200" u="none" cap="none" strike="noStrike">
                <a:solidFill>
                  <a:schemeClr val="dk1"/>
                </a:solidFill>
                <a:latin typeface="Economica"/>
                <a:ea typeface="Economica"/>
                <a:cs typeface="Economica"/>
                <a:sym typeface="Economica"/>
              </a:defRPr>
            </a:lvl8pPr>
            <a:lvl9pPr lvl="8" marR="0" rtl="0" algn="l">
              <a:lnSpc>
                <a:spcPct val="100000"/>
              </a:lnSpc>
              <a:spcBef>
                <a:spcPts val="0"/>
              </a:spcBef>
              <a:spcAft>
                <a:spcPts val="0"/>
              </a:spcAft>
              <a:buClr>
                <a:schemeClr val="dk1"/>
              </a:buClr>
              <a:buSzPts val="4200"/>
              <a:buFont typeface="Economica"/>
              <a:buNone/>
              <a:defRPr b="0" i="0" sz="4200" u="none" cap="none" strike="noStrike">
                <a:solidFill>
                  <a:schemeClr val="dk1"/>
                </a:solidFill>
                <a:latin typeface="Economica"/>
                <a:ea typeface="Economica"/>
                <a:cs typeface="Economica"/>
                <a:sym typeface="Economica"/>
              </a:defRPr>
            </a:lvl9pPr>
          </a:lstStyle>
          <a:p/>
        </p:txBody>
      </p:sp>
      <p:sp>
        <p:nvSpPr>
          <p:cNvPr id="11" name="Google Shape;11;p2"/>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rtl="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Economica"/>
                <a:ea typeface="Economica"/>
                <a:cs typeface="Economica"/>
                <a:sym typeface="Economica"/>
              </a:defRPr>
            </a:lvl1pPr>
            <a:lvl2pPr indent="0" lvl="1" marL="0" marR="0" rtl="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Economica"/>
                <a:ea typeface="Economica"/>
                <a:cs typeface="Economica"/>
                <a:sym typeface="Economica"/>
              </a:defRPr>
            </a:lvl2pPr>
            <a:lvl3pPr indent="0" lvl="2" marL="0" marR="0" rtl="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Economica"/>
                <a:ea typeface="Economica"/>
                <a:cs typeface="Economica"/>
                <a:sym typeface="Economica"/>
              </a:defRPr>
            </a:lvl3pPr>
            <a:lvl4pPr indent="0" lvl="3" marL="0" marR="0" rtl="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Economica"/>
                <a:ea typeface="Economica"/>
                <a:cs typeface="Economica"/>
                <a:sym typeface="Economica"/>
              </a:defRPr>
            </a:lvl4pPr>
            <a:lvl5pPr indent="0" lvl="4" marL="0" marR="0" rtl="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Economica"/>
                <a:ea typeface="Economica"/>
                <a:cs typeface="Economica"/>
                <a:sym typeface="Economica"/>
              </a:defRPr>
            </a:lvl5pPr>
            <a:lvl6pPr indent="0" lvl="5" marL="0" marR="0" rtl="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Economica"/>
                <a:ea typeface="Economica"/>
                <a:cs typeface="Economica"/>
                <a:sym typeface="Economica"/>
              </a:defRPr>
            </a:lvl6pPr>
            <a:lvl7pPr indent="0" lvl="6" marL="0" marR="0" rtl="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Economica"/>
                <a:ea typeface="Economica"/>
                <a:cs typeface="Economica"/>
                <a:sym typeface="Economica"/>
              </a:defRPr>
            </a:lvl7pPr>
            <a:lvl8pPr indent="0" lvl="7" marL="0" marR="0" rtl="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Economica"/>
                <a:ea typeface="Economica"/>
                <a:cs typeface="Economica"/>
                <a:sym typeface="Economica"/>
              </a:defRPr>
            </a:lvl8pPr>
            <a:lvl9pPr indent="0" lvl="8" marL="0" marR="0" rtl="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Economica"/>
                <a:ea typeface="Economica"/>
                <a:cs typeface="Economica"/>
                <a:sym typeface="Economica"/>
              </a:defRPr>
            </a:lvl9p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aption">
  <p:cSld name="CAPTION_ONLY">
    <p:spTree>
      <p:nvGrpSpPr>
        <p:cNvPr id="50" name="Shape 50"/>
        <p:cNvGrpSpPr/>
        <p:nvPr/>
      </p:nvGrpSpPr>
      <p:grpSpPr>
        <a:xfrm>
          <a:off x="0" y="0"/>
          <a:ext cx="0" cy="0"/>
          <a:chOff x="0" y="0"/>
          <a:chExt cx="0" cy="0"/>
        </a:xfrm>
      </p:grpSpPr>
      <p:sp>
        <p:nvSpPr>
          <p:cNvPr id="51" name="Google Shape;51;p11"/>
          <p:cNvSpPr txBox="1"/>
          <p:nvPr>
            <p:ph idx="1" type="body"/>
          </p:nvPr>
        </p:nvSpPr>
        <p:spPr>
          <a:xfrm>
            <a:off x="319500" y="4218925"/>
            <a:ext cx="5998800" cy="598800"/>
          </a:xfrm>
          <a:prstGeom prst="rect">
            <a:avLst/>
          </a:prstGeom>
          <a:noFill/>
          <a:ln>
            <a:noFill/>
          </a:ln>
        </p:spPr>
        <p:txBody>
          <a:bodyPr anchorCtr="0" anchor="ctr" bIns="91425" lIns="91425" spcFirstLastPara="1" rIns="91425" wrap="square" tIns="91425"/>
          <a:lstStyle>
            <a:lvl1pPr indent="-228600" lvl="0" marL="457200" marR="0" rtl="0" algn="l">
              <a:lnSpc>
                <a:spcPct val="100000"/>
              </a:lnSpc>
              <a:spcBef>
                <a:spcPts val="0"/>
              </a:spcBef>
              <a:spcAft>
                <a:spcPts val="0"/>
              </a:spcAft>
              <a:buClr>
                <a:schemeClr val="dk1"/>
              </a:buClr>
              <a:buSzPts val="2400"/>
              <a:buFont typeface="Economica"/>
              <a:buNone/>
              <a:defRPr b="0" i="0" sz="2400" u="none" cap="none" strike="noStrike">
                <a:solidFill>
                  <a:schemeClr val="dk1"/>
                </a:solidFill>
                <a:latin typeface="Economica"/>
                <a:ea typeface="Economica"/>
                <a:cs typeface="Economica"/>
                <a:sym typeface="Economica"/>
              </a:defRPr>
            </a:lvl1pPr>
          </a:lstStyle>
          <a:p/>
        </p:txBody>
      </p:sp>
      <p:sp>
        <p:nvSpPr>
          <p:cNvPr id="52" name="Google Shape;52;p1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rtl="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Economica"/>
                <a:ea typeface="Economica"/>
                <a:cs typeface="Economica"/>
                <a:sym typeface="Economica"/>
              </a:defRPr>
            </a:lvl1pPr>
            <a:lvl2pPr indent="0" lvl="1" marL="0" marR="0" rtl="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Economica"/>
                <a:ea typeface="Economica"/>
                <a:cs typeface="Economica"/>
                <a:sym typeface="Economica"/>
              </a:defRPr>
            </a:lvl2pPr>
            <a:lvl3pPr indent="0" lvl="2" marL="0" marR="0" rtl="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Economica"/>
                <a:ea typeface="Economica"/>
                <a:cs typeface="Economica"/>
                <a:sym typeface="Economica"/>
              </a:defRPr>
            </a:lvl3pPr>
            <a:lvl4pPr indent="0" lvl="3" marL="0" marR="0" rtl="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Economica"/>
                <a:ea typeface="Economica"/>
                <a:cs typeface="Economica"/>
                <a:sym typeface="Economica"/>
              </a:defRPr>
            </a:lvl4pPr>
            <a:lvl5pPr indent="0" lvl="4" marL="0" marR="0" rtl="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Economica"/>
                <a:ea typeface="Economica"/>
                <a:cs typeface="Economica"/>
                <a:sym typeface="Economica"/>
              </a:defRPr>
            </a:lvl5pPr>
            <a:lvl6pPr indent="0" lvl="5" marL="0" marR="0" rtl="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Economica"/>
                <a:ea typeface="Economica"/>
                <a:cs typeface="Economica"/>
                <a:sym typeface="Economica"/>
              </a:defRPr>
            </a:lvl6pPr>
            <a:lvl7pPr indent="0" lvl="6" marL="0" marR="0" rtl="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Economica"/>
                <a:ea typeface="Economica"/>
                <a:cs typeface="Economica"/>
                <a:sym typeface="Economica"/>
              </a:defRPr>
            </a:lvl7pPr>
            <a:lvl8pPr indent="0" lvl="7" marL="0" marR="0" rtl="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Economica"/>
                <a:ea typeface="Economica"/>
                <a:cs typeface="Economica"/>
                <a:sym typeface="Economica"/>
              </a:defRPr>
            </a:lvl8pPr>
            <a:lvl9pPr indent="0" lvl="8" marL="0" marR="0" rtl="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Economica"/>
                <a:ea typeface="Economica"/>
                <a:cs typeface="Economica"/>
                <a:sym typeface="Economica"/>
              </a:defRPr>
            </a:lvl9p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ig number">
  <p:cSld name="BIG_NUMBER">
    <p:spTree>
      <p:nvGrpSpPr>
        <p:cNvPr id="53" name="Shape 53"/>
        <p:cNvGrpSpPr/>
        <p:nvPr/>
      </p:nvGrpSpPr>
      <p:grpSpPr>
        <a:xfrm>
          <a:off x="0" y="0"/>
          <a:ext cx="0" cy="0"/>
          <a:chOff x="0" y="0"/>
          <a:chExt cx="0" cy="0"/>
        </a:xfrm>
      </p:grpSpPr>
      <p:sp>
        <p:nvSpPr>
          <p:cNvPr id="54" name="Google Shape;54;p12"/>
          <p:cNvSpPr/>
          <p:nvPr/>
        </p:nvSpPr>
        <p:spPr>
          <a:xfrm>
            <a:off x="0" y="5045700"/>
            <a:ext cx="9144000" cy="97800"/>
          </a:xfrm>
          <a:prstGeom prst="rect">
            <a:avLst/>
          </a:pr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5" name="Google Shape;55;p12"/>
          <p:cNvSpPr txBox="1"/>
          <p:nvPr>
            <p:ph hasCustomPrompt="1" type="title"/>
          </p:nvPr>
        </p:nvSpPr>
        <p:spPr>
          <a:xfrm>
            <a:off x="311700" y="957125"/>
            <a:ext cx="8520600" cy="2128800"/>
          </a:xfrm>
          <a:prstGeom prst="rect">
            <a:avLst/>
          </a:prstGeom>
          <a:noFill/>
          <a:ln>
            <a:noFill/>
          </a:ln>
        </p:spPr>
        <p:txBody>
          <a:bodyPr anchorCtr="0" anchor="ctr" bIns="91425" lIns="91425" spcFirstLastPara="1" rIns="91425" wrap="square" tIns="91425"/>
          <a:lstStyle>
            <a:lvl1pPr lvl="0" marR="0" rtl="0" algn="ctr">
              <a:lnSpc>
                <a:spcPct val="100000"/>
              </a:lnSpc>
              <a:spcBef>
                <a:spcPts val="0"/>
              </a:spcBef>
              <a:spcAft>
                <a:spcPts val="0"/>
              </a:spcAft>
              <a:buClr>
                <a:schemeClr val="lt2"/>
              </a:buClr>
              <a:buSzPts val="16000"/>
              <a:buFont typeface="Economica"/>
              <a:buNone/>
              <a:defRPr b="0" i="0" sz="16000" u="none" cap="none" strike="noStrike">
                <a:solidFill>
                  <a:schemeClr val="lt2"/>
                </a:solidFill>
                <a:latin typeface="Economica"/>
                <a:ea typeface="Economica"/>
                <a:cs typeface="Economica"/>
                <a:sym typeface="Economica"/>
              </a:defRPr>
            </a:lvl1pPr>
            <a:lvl2pPr lvl="1" marR="0" rtl="0" algn="ctr">
              <a:lnSpc>
                <a:spcPct val="100000"/>
              </a:lnSpc>
              <a:spcBef>
                <a:spcPts val="0"/>
              </a:spcBef>
              <a:spcAft>
                <a:spcPts val="0"/>
              </a:spcAft>
              <a:buClr>
                <a:schemeClr val="lt2"/>
              </a:buClr>
              <a:buSzPts val="16000"/>
              <a:buFont typeface="Economica"/>
              <a:buNone/>
              <a:defRPr b="0" i="0" sz="16000" u="none" cap="none" strike="noStrike">
                <a:solidFill>
                  <a:schemeClr val="lt2"/>
                </a:solidFill>
                <a:latin typeface="Economica"/>
                <a:ea typeface="Economica"/>
                <a:cs typeface="Economica"/>
                <a:sym typeface="Economica"/>
              </a:defRPr>
            </a:lvl2pPr>
            <a:lvl3pPr lvl="2" marR="0" rtl="0" algn="ctr">
              <a:lnSpc>
                <a:spcPct val="100000"/>
              </a:lnSpc>
              <a:spcBef>
                <a:spcPts val="0"/>
              </a:spcBef>
              <a:spcAft>
                <a:spcPts val="0"/>
              </a:spcAft>
              <a:buClr>
                <a:schemeClr val="lt2"/>
              </a:buClr>
              <a:buSzPts val="16000"/>
              <a:buFont typeface="Economica"/>
              <a:buNone/>
              <a:defRPr b="0" i="0" sz="16000" u="none" cap="none" strike="noStrike">
                <a:solidFill>
                  <a:schemeClr val="lt2"/>
                </a:solidFill>
                <a:latin typeface="Economica"/>
                <a:ea typeface="Economica"/>
                <a:cs typeface="Economica"/>
                <a:sym typeface="Economica"/>
              </a:defRPr>
            </a:lvl3pPr>
            <a:lvl4pPr lvl="3" marR="0" rtl="0" algn="ctr">
              <a:lnSpc>
                <a:spcPct val="100000"/>
              </a:lnSpc>
              <a:spcBef>
                <a:spcPts val="0"/>
              </a:spcBef>
              <a:spcAft>
                <a:spcPts val="0"/>
              </a:spcAft>
              <a:buClr>
                <a:schemeClr val="lt2"/>
              </a:buClr>
              <a:buSzPts val="16000"/>
              <a:buFont typeface="Economica"/>
              <a:buNone/>
              <a:defRPr b="0" i="0" sz="16000" u="none" cap="none" strike="noStrike">
                <a:solidFill>
                  <a:schemeClr val="lt2"/>
                </a:solidFill>
                <a:latin typeface="Economica"/>
                <a:ea typeface="Economica"/>
                <a:cs typeface="Economica"/>
                <a:sym typeface="Economica"/>
              </a:defRPr>
            </a:lvl4pPr>
            <a:lvl5pPr lvl="4" marR="0" rtl="0" algn="ctr">
              <a:lnSpc>
                <a:spcPct val="100000"/>
              </a:lnSpc>
              <a:spcBef>
                <a:spcPts val="0"/>
              </a:spcBef>
              <a:spcAft>
                <a:spcPts val="0"/>
              </a:spcAft>
              <a:buClr>
                <a:schemeClr val="lt2"/>
              </a:buClr>
              <a:buSzPts val="16000"/>
              <a:buFont typeface="Economica"/>
              <a:buNone/>
              <a:defRPr b="0" i="0" sz="16000" u="none" cap="none" strike="noStrike">
                <a:solidFill>
                  <a:schemeClr val="lt2"/>
                </a:solidFill>
                <a:latin typeface="Economica"/>
                <a:ea typeface="Economica"/>
                <a:cs typeface="Economica"/>
                <a:sym typeface="Economica"/>
              </a:defRPr>
            </a:lvl5pPr>
            <a:lvl6pPr lvl="5" marR="0" rtl="0" algn="ctr">
              <a:lnSpc>
                <a:spcPct val="100000"/>
              </a:lnSpc>
              <a:spcBef>
                <a:spcPts val="0"/>
              </a:spcBef>
              <a:spcAft>
                <a:spcPts val="0"/>
              </a:spcAft>
              <a:buClr>
                <a:schemeClr val="lt2"/>
              </a:buClr>
              <a:buSzPts val="16000"/>
              <a:buFont typeface="Economica"/>
              <a:buNone/>
              <a:defRPr b="0" i="0" sz="16000" u="none" cap="none" strike="noStrike">
                <a:solidFill>
                  <a:schemeClr val="lt2"/>
                </a:solidFill>
                <a:latin typeface="Economica"/>
                <a:ea typeface="Economica"/>
                <a:cs typeface="Economica"/>
                <a:sym typeface="Economica"/>
              </a:defRPr>
            </a:lvl6pPr>
            <a:lvl7pPr lvl="6" marR="0" rtl="0" algn="ctr">
              <a:lnSpc>
                <a:spcPct val="100000"/>
              </a:lnSpc>
              <a:spcBef>
                <a:spcPts val="0"/>
              </a:spcBef>
              <a:spcAft>
                <a:spcPts val="0"/>
              </a:spcAft>
              <a:buClr>
                <a:schemeClr val="lt2"/>
              </a:buClr>
              <a:buSzPts val="16000"/>
              <a:buFont typeface="Economica"/>
              <a:buNone/>
              <a:defRPr b="0" i="0" sz="16000" u="none" cap="none" strike="noStrike">
                <a:solidFill>
                  <a:schemeClr val="lt2"/>
                </a:solidFill>
                <a:latin typeface="Economica"/>
                <a:ea typeface="Economica"/>
                <a:cs typeface="Economica"/>
                <a:sym typeface="Economica"/>
              </a:defRPr>
            </a:lvl7pPr>
            <a:lvl8pPr lvl="7" marR="0" rtl="0" algn="ctr">
              <a:lnSpc>
                <a:spcPct val="100000"/>
              </a:lnSpc>
              <a:spcBef>
                <a:spcPts val="0"/>
              </a:spcBef>
              <a:spcAft>
                <a:spcPts val="0"/>
              </a:spcAft>
              <a:buClr>
                <a:schemeClr val="lt2"/>
              </a:buClr>
              <a:buSzPts val="16000"/>
              <a:buFont typeface="Economica"/>
              <a:buNone/>
              <a:defRPr b="0" i="0" sz="16000" u="none" cap="none" strike="noStrike">
                <a:solidFill>
                  <a:schemeClr val="lt2"/>
                </a:solidFill>
                <a:latin typeface="Economica"/>
                <a:ea typeface="Economica"/>
                <a:cs typeface="Economica"/>
                <a:sym typeface="Economica"/>
              </a:defRPr>
            </a:lvl8pPr>
            <a:lvl9pPr lvl="8" marR="0" rtl="0" algn="ctr">
              <a:lnSpc>
                <a:spcPct val="100000"/>
              </a:lnSpc>
              <a:spcBef>
                <a:spcPts val="0"/>
              </a:spcBef>
              <a:spcAft>
                <a:spcPts val="0"/>
              </a:spcAft>
              <a:buClr>
                <a:schemeClr val="lt2"/>
              </a:buClr>
              <a:buSzPts val="16000"/>
              <a:buFont typeface="Economica"/>
              <a:buNone/>
              <a:defRPr b="0" i="0" sz="16000" u="none" cap="none" strike="noStrike">
                <a:solidFill>
                  <a:schemeClr val="lt2"/>
                </a:solidFill>
                <a:latin typeface="Economica"/>
                <a:ea typeface="Economica"/>
                <a:cs typeface="Economica"/>
                <a:sym typeface="Economica"/>
              </a:defRPr>
            </a:lvl9pPr>
          </a:lstStyle>
          <a:p>
            <a:r>
              <a:t>xx%</a:t>
            </a:r>
          </a:p>
        </p:txBody>
      </p:sp>
      <p:sp>
        <p:nvSpPr>
          <p:cNvPr id="56" name="Google Shape;56;p12"/>
          <p:cNvSpPr txBox="1"/>
          <p:nvPr>
            <p:ph idx="1" type="body"/>
          </p:nvPr>
        </p:nvSpPr>
        <p:spPr>
          <a:xfrm>
            <a:off x="311700" y="3162000"/>
            <a:ext cx="8520600" cy="1071600"/>
          </a:xfrm>
          <a:prstGeom prst="rect">
            <a:avLst/>
          </a:prstGeom>
          <a:noFill/>
          <a:ln>
            <a:noFill/>
          </a:ln>
        </p:spPr>
        <p:txBody>
          <a:bodyPr anchorCtr="0" anchor="t" bIns="91425" lIns="91425" spcFirstLastPara="1" rIns="91425" wrap="square" tIns="91425"/>
          <a:lstStyle>
            <a:lvl1pPr indent="-342900" lvl="0" marL="457200" marR="0" rtl="0" algn="ctr">
              <a:lnSpc>
                <a:spcPct val="115000"/>
              </a:lnSpc>
              <a:spcBef>
                <a:spcPts val="0"/>
              </a:spcBef>
              <a:spcAft>
                <a:spcPts val="0"/>
              </a:spcAft>
              <a:buClr>
                <a:schemeClr val="dk1"/>
              </a:buClr>
              <a:buSzPts val="1800"/>
              <a:buFont typeface="Open Sans"/>
              <a:buChar char="●"/>
              <a:defRPr b="0" i="0" sz="1800" u="none" cap="none" strike="noStrike">
                <a:solidFill>
                  <a:schemeClr val="dk1"/>
                </a:solidFill>
                <a:latin typeface="Open Sans"/>
                <a:ea typeface="Open Sans"/>
                <a:cs typeface="Open Sans"/>
                <a:sym typeface="Open Sans"/>
              </a:defRPr>
            </a:lvl1pPr>
            <a:lvl2pPr indent="-317500" lvl="1" marL="914400" marR="0" rtl="0" algn="ctr">
              <a:lnSpc>
                <a:spcPct val="115000"/>
              </a:lnSpc>
              <a:spcBef>
                <a:spcPts val="1600"/>
              </a:spcBef>
              <a:spcAft>
                <a:spcPts val="0"/>
              </a:spcAft>
              <a:buClr>
                <a:schemeClr val="dk1"/>
              </a:buClr>
              <a:buSzPts val="1400"/>
              <a:buFont typeface="Open Sans"/>
              <a:buChar char="○"/>
              <a:defRPr b="0" i="0" sz="1400" u="none" cap="none" strike="noStrike">
                <a:solidFill>
                  <a:schemeClr val="dk1"/>
                </a:solidFill>
                <a:latin typeface="Open Sans"/>
                <a:ea typeface="Open Sans"/>
                <a:cs typeface="Open Sans"/>
                <a:sym typeface="Open Sans"/>
              </a:defRPr>
            </a:lvl2pPr>
            <a:lvl3pPr indent="-317500" lvl="2" marL="1371600" marR="0" rtl="0" algn="ctr">
              <a:lnSpc>
                <a:spcPct val="115000"/>
              </a:lnSpc>
              <a:spcBef>
                <a:spcPts val="1600"/>
              </a:spcBef>
              <a:spcAft>
                <a:spcPts val="0"/>
              </a:spcAft>
              <a:buClr>
                <a:schemeClr val="dk1"/>
              </a:buClr>
              <a:buSzPts val="1400"/>
              <a:buFont typeface="Open Sans"/>
              <a:buChar char="■"/>
              <a:defRPr b="0" i="0" sz="1400" u="none" cap="none" strike="noStrike">
                <a:solidFill>
                  <a:schemeClr val="dk1"/>
                </a:solidFill>
                <a:latin typeface="Open Sans"/>
                <a:ea typeface="Open Sans"/>
                <a:cs typeface="Open Sans"/>
                <a:sym typeface="Open Sans"/>
              </a:defRPr>
            </a:lvl3pPr>
            <a:lvl4pPr indent="-317500" lvl="3" marL="1828800" marR="0" rtl="0" algn="ctr">
              <a:lnSpc>
                <a:spcPct val="115000"/>
              </a:lnSpc>
              <a:spcBef>
                <a:spcPts val="1600"/>
              </a:spcBef>
              <a:spcAft>
                <a:spcPts val="0"/>
              </a:spcAft>
              <a:buClr>
                <a:schemeClr val="dk1"/>
              </a:buClr>
              <a:buSzPts val="1400"/>
              <a:buFont typeface="Open Sans"/>
              <a:buChar char="●"/>
              <a:defRPr b="0" i="0" sz="1400" u="none" cap="none" strike="noStrike">
                <a:solidFill>
                  <a:schemeClr val="dk1"/>
                </a:solidFill>
                <a:latin typeface="Open Sans"/>
                <a:ea typeface="Open Sans"/>
                <a:cs typeface="Open Sans"/>
                <a:sym typeface="Open Sans"/>
              </a:defRPr>
            </a:lvl4pPr>
            <a:lvl5pPr indent="-317500" lvl="4" marL="2286000" marR="0" rtl="0" algn="ctr">
              <a:lnSpc>
                <a:spcPct val="115000"/>
              </a:lnSpc>
              <a:spcBef>
                <a:spcPts val="1600"/>
              </a:spcBef>
              <a:spcAft>
                <a:spcPts val="0"/>
              </a:spcAft>
              <a:buClr>
                <a:schemeClr val="dk1"/>
              </a:buClr>
              <a:buSzPts val="1400"/>
              <a:buFont typeface="Open Sans"/>
              <a:buChar char="○"/>
              <a:defRPr b="0" i="0" sz="1400" u="none" cap="none" strike="noStrike">
                <a:solidFill>
                  <a:schemeClr val="dk1"/>
                </a:solidFill>
                <a:latin typeface="Open Sans"/>
                <a:ea typeface="Open Sans"/>
                <a:cs typeface="Open Sans"/>
                <a:sym typeface="Open Sans"/>
              </a:defRPr>
            </a:lvl5pPr>
            <a:lvl6pPr indent="-317500" lvl="5" marL="2743200" marR="0" rtl="0" algn="ctr">
              <a:lnSpc>
                <a:spcPct val="115000"/>
              </a:lnSpc>
              <a:spcBef>
                <a:spcPts val="1600"/>
              </a:spcBef>
              <a:spcAft>
                <a:spcPts val="0"/>
              </a:spcAft>
              <a:buClr>
                <a:schemeClr val="dk1"/>
              </a:buClr>
              <a:buSzPts val="1400"/>
              <a:buFont typeface="Open Sans"/>
              <a:buChar char="■"/>
              <a:defRPr b="0" i="0" sz="1400" u="none" cap="none" strike="noStrike">
                <a:solidFill>
                  <a:schemeClr val="dk1"/>
                </a:solidFill>
                <a:latin typeface="Open Sans"/>
                <a:ea typeface="Open Sans"/>
                <a:cs typeface="Open Sans"/>
                <a:sym typeface="Open Sans"/>
              </a:defRPr>
            </a:lvl6pPr>
            <a:lvl7pPr indent="-317500" lvl="6" marL="3200400" marR="0" rtl="0" algn="ctr">
              <a:lnSpc>
                <a:spcPct val="115000"/>
              </a:lnSpc>
              <a:spcBef>
                <a:spcPts val="1600"/>
              </a:spcBef>
              <a:spcAft>
                <a:spcPts val="0"/>
              </a:spcAft>
              <a:buClr>
                <a:schemeClr val="dk1"/>
              </a:buClr>
              <a:buSzPts val="1400"/>
              <a:buFont typeface="Open Sans"/>
              <a:buChar char="●"/>
              <a:defRPr b="0" i="0" sz="1400" u="none" cap="none" strike="noStrike">
                <a:solidFill>
                  <a:schemeClr val="dk1"/>
                </a:solidFill>
                <a:latin typeface="Open Sans"/>
                <a:ea typeface="Open Sans"/>
                <a:cs typeface="Open Sans"/>
                <a:sym typeface="Open Sans"/>
              </a:defRPr>
            </a:lvl7pPr>
            <a:lvl8pPr indent="-317500" lvl="7" marL="3657600" marR="0" rtl="0" algn="ctr">
              <a:lnSpc>
                <a:spcPct val="115000"/>
              </a:lnSpc>
              <a:spcBef>
                <a:spcPts val="1600"/>
              </a:spcBef>
              <a:spcAft>
                <a:spcPts val="0"/>
              </a:spcAft>
              <a:buClr>
                <a:schemeClr val="dk1"/>
              </a:buClr>
              <a:buSzPts val="1400"/>
              <a:buFont typeface="Open Sans"/>
              <a:buChar char="○"/>
              <a:defRPr b="0" i="0" sz="1400" u="none" cap="none" strike="noStrike">
                <a:solidFill>
                  <a:schemeClr val="dk1"/>
                </a:solidFill>
                <a:latin typeface="Open Sans"/>
                <a:ea typeface="Open Sans"/>
                <a:cs typeface="Open Sans"/>
                <a:sym typeface="Open Sans"/>
              </a:defRPr>
            </a:lvl8pPr>
            <a:lvl9pPr indent="-317500" lvl="8" marL="4114800" marR="0" rtl="0" algn="ctr">
              <a:lnSpc>
                <a:spcPct val="115000"/>
              </a:lnSpc>
              <a:spcBef>
                <a:spcPts val="1600"/>
              </a:spcBef>
              <a:spcAft>
                <a:spcPts val="1600"/>
              </a:spcAft>
              <a:buClr>
                <a:schemeClr val="dk1"/>
              </a:buClr>
              <a:buSzPts val="1400"/>
              <a:buFont typeface="Open Sans"/>
              <a:buChar char="■"/>
              <a:defRPr b="0" i="0" sz="1400" u="none" cap="none" strike="noStrike">
                <a:solidFill>
                  <a:schemeClr val="dk1"/>
                </a:solidFill>
                <a:latin typeface="Open Sans"/>
                <a:ea typeface="Open Sans"/>
                <a:cs typeface="Open Sans"/>
                <a:sym typeface="Open Sans"/>
              </a:defRPr>
            </a:lvl9pPr>
          </a:lstStyle>
          <a:p/>
        </p:txBody>
      </p:sp>
      <p:sp>
        <p:nvSpPr>
          <p:cNvPr id="57" name="Google Shape;57;p12"/>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rtl="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Economica"/>
                <a:ea typeface="Economica"/>
                <a:cs typeface="Economica"/>
                <a:sym typeface="Economica"/>
              </a:defRPr>
            </a:lvl1pPr>
            <a:lvl2pPr indent="0" lvl="1" marL="0" marR="0" rtl="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Economica"/>
                <a:ea typeface="Economica"/>
                <a:cs typeface="Economica"/>
                <a:sym typeface="Economica"/>
              </a:defRPr>
            </a:lvl2pPr>
            <a:lvl3pPr indent="0" lvl="2" marL="0" marR="0" rtl="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Economica"/>
                <a:ea typeface="Economica"/>
                <a:cs typeface="Economica"/>
                <a:sym typeface="Economica"/>
              </a:defRPr>
            </a:lvl3pPr>
            <a:lvl4pPr indent="0" lvl="3" marL="0" marR="0" rtl="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Economica"/>
                <a:ea typeface="Economica"/>
                <a:cs typeface="Economica"/>
                <a:sym typeface="Economica"/>
              </a:defRPr>
            </a:lvl4pPr>
            <a:lvl5pPr indent="0" lvl="4" marL="0" marR="0" rtl="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Economica"/>
                <a:ea typeface="Economica"/>
                <a:cs typeface="Economica"/>
                <a:sym typeface="Economica"/>
              </a:defRPr>
            </a:lvl5pPr>
            <a:lvl6pPr indent="0" lvl="5" marL="0" marR="0" rtl="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Economica"/>
                <a:ea typeface="Economica"/>
                <a:cs typeface="Economica"/>
                <a:sym typeface="Economica"/>
              </a:defRPr>
            </a:lvl6pPr>
            <a:lvl7pPr indent="0" lvl="6" marL="0" marR="0" rtl="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Economica"/>
                <a:ea typeface="Economica"/>
                <a:cs typeface="Economica"/>
                <a:sym typeface="Economica"/>
              </a:defRPr>
            </a:lvl7pPr>
            <a:lvl8pPr indent="0" lvl="7" marL="0" marR="0" rtl="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Economica"/>
                <a:ea typeface="Economica"/>
                <a:cs typeface="Economica"/>
                <a:sym typeface="Economica"/>
              </a:defRPr>
            </a:lvl8pPr>
            <a:lvl9pPr indent="0" lvl="8" marL="0" marR="0" rtl="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Economica"/>
                <a:ea typeface="Economica"/>
                <a:cs typeface="Economica"/>
                <a:sym typeface="Economica"/>
              </a:defRPr>
            </a:lvl9p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spTree>
      <p:nvGrpSpPr>
        <p:cNvPr id="62" name="Shape 62"/>
        <p:cNvGrpSpPr/>
        <p:nvPr/>
      </p:nvGrpSpPr>
      <p:grpSpPr>
        <a:xfrm>
          <a:off x="0" y="0"/>
          <a:ext cx="0" cy="0"/>
          <a:chOff x="0" y="0"/>
          <a:chExt cx="0" cy="0"/>
        </a:xfrm>
      </p:grpSpPr>
      <p:sp>
        <p:nvSpPr>
          <p:cNvPr id="63" name="Google Shape;63;p14"/>
          <p:cNvSpPr/>
          <p:nvPr/>
        </p:nvSpPr>
        <p:spPr>
          <a:xfrm>
            <a:off x="2744013" y="756700"/>
            <a:ext cx="1081625" cy="1124950"/>
          </a:xfrm>
          <a:custGeom>
            <a:rect b="b" l="l" r="r" t="t"/>
            <a:pathLst>
              <a:path extrusionOk="0" h="44998" w="43265">
                <a:moveTo>
                  <a:pt x="0" y="44998"/>
                </a:moveTo>
                <a:lnTo>
                  <a:pt x="0" y="0"/>
                </a:lnTo>
                <a:lnTo>
                  <a:pt x="43265" y="0"/>
                </a:lnTo>
              </a:path>
            </a:pathLst>
          </a:custGeom>
          <a:noFill/>
          <a:ln cap="flat" cmpd="sng" w="28575">
            <a:solidFill>
              <a:schemeClr val="lt2"/>
            </a:solidFill>
            <a:prstDash val="solid"/>
            <a:miter lim="8000"/>
            <a:headEnd len="sm" w="sm" type="none"/>
            <a:tailEnd len="sm" w="sm" type="none"/>
          </a:ln>
        </p:spPr>
      </p:sp>
      <p:sp>
        <p:nvSpPr>
          <p:cNvPr id="64" name="Google Shape;64;p14"/>
          <p:cNvSpPr/>
          <p:nvPr/>
        </p:nvSpPr>
        <p:spPr>
          <a:xfrm rot="10800000">
            <a:off x="5318350" y="3266725"/>
            <a:ext cx="1081625" cy="1124950"/>
          </a:xfrm>
          <a:custGeom>
            <a:rect b="b" l="l" r="r" t="t"/>
            <a:pathLst>
              <a:path extrusionOk="0" h="44998" w="43265">
                <a:moveTo>
                  <a:pt x="0" y="44998"/>
                </a:moveTo>
                <a:lnTo>
                  <a:pt x="0" y="0"/>
                </a:lnTo>
                <a:lnTo>
                  <a:pt x="43265" y="0"/>
                </a:lnTo>
              </a:path>
            </a:pathLst>
          </a:custGeom>
          <a:noFill/>
          <a:ln cap="flat" cmpd="sng" w="28575">
            <a:solidFill>
              <a:schemeClr val="lt2"/>
            </a:solidFill>
            <a:prstDash val="solid"/>
            <a:miter lim="8000"/>
            <a:headEnd len="sm" w="sm" type="none"/>
            <a:tailEnd len="sm" w="sm" type="none"/>
          </a:ln>
        </p:spPr>
      </p:sp>
      <p:sp>
        <p:nvSpPr>
          <p:cNvPr id="65" name="Google Shape;65;p14"/>
          <p:cNvSpPr txBox="1"/>
          <p:nvPr>
            <p:ph type="ctrTitle"/>
          </p:nvPr>
        </p:nvSpPr>
        <p:spPr>
          <a:xfrm>
            <a:off x="3044700" y="1444255"/>
            <a:ext cx="3054600" cy="1537200"/>
          </a:xfrm>
          <a:prstGeom prst="rect">
            <a:avLst/>
          </a:prstGeom>
        </p:spPr>
        <p:txBody>
          <a:bodyPr anchorCtr="0" anchor="b" bIns="91425" lIns="91425" spcFirstLastPara="1" rIns="91425" wrap="square" tIns="91425"/>
          <a:lstStyle>
            <a:lvl1pPr lvl="0" rtl="0" algn="ctr">
              <a:spcBef>
                <a:spcPts val="0"/>
              </a:spcBef>
              <a:spcAft>
                <a:spcPts val="0"/>
              </a:spcAft>
              <a:buSzPts val="4200"/>
              <a:buNone/>
              <a:defRPr/>
            </a:lvl1pPr>
            <a:lvl2pPr lvl="1" rtl="0" algn="ctr">
              <a:spcBef>
                <a:spcPts val="0"/>
              </a:spcBef>
              <a:spcAft>
                <a:spcPts val="0"/>
              </a:spcAft>
              <a:buSzPts val="4200"/>
              <a:buNone/>
              <a:defRPr/>
            </a:lvl2pPr>
            <a:lvl3pPr lvl="2" rtl="0" algn="ctr">
              <a:spcBef>
                <a:spcPts val="0"/>
              </a:spcBef>
              <a:spcAft>
                <a:spcPts val="0"/>
              </a:spcAft>
              <a:buSzPts val="4200"/>
              <a:buNone/>
              <a:defRPr/>
            </a:lvl3pPr>
            <a:lvl4pPr lvl="3" rtl="0" algn="ctr">
              <a:spcBef>
                <a:spcPts val="0"/>
              </a:spcBef>
              <a:spcAft>
                <a:spcPts val="0"/>
              </a:spcAft>
              <a:buSzPts val="4200"/>
              <a:buNone/>
              <a:defRPr/>
            </a:lvl4pPr>
            <a:lvl5pPr lvl="4" rtl="0" algn="ctr">
              <a:spcBef>
                <a:spcPts val="0"/>
              </a:spcBef>
              <a:spcAft>
                <a:spcPts val="0"/>
              </a:spcAft>
              <a:buSzPts val="4200"/>
              <a:buNone/>
              <a:defRPr/>
            </a:lvl5pPr>
            <a:lvl6pPr lvl="5" rtl="0" algn="ctr">
              <a:spcBef>
                <a:spcPts val="0"/>
              </a:spcBef>
              <a:spcAft>
                <a:spcPts val="0"/>
              </a:spcAft>
              <a:buSzPts val="4200"/>
              <a:buNone/>
              <a:defRPr/>
            </a:lvl6pPr>
            <a:lvl7pPr lvl="6" rtl="0" algn="ctr">
              <a:spcBef>
                <a:spcPts val="0"/>
              </a:spcBef>
              <a:spcAft>
                <a:spcPts val="0"/>
              </a:spcAft>
              <a:buSzPts val="4200"/>
              <a:buNone/>
              <a:defRPr/>
            </a:lvl7pPr>
            <a:lvl8pPr lvl="7" rtl="0" algn="ctr">
              <a:spcBef>
                <a:spcPts val="0"/>
              </a:spcBef>
              <a:spcAft>
                <a:spcPts val="0"/>
              </a:spcAft>
              <a:buSzPts val="4200"/>
              <a:buNone/>
              <a:defRPr/>
            </a:lvl8pPr>
            <a:lvl9pPr lvl="8" rtl="0" algn="ctr">
              <a:spcBef>
                <a:spcPts val="0"/>
              </a:spcBef>
              <a:spcAft>
                <a:spcPts val="0"/>
              </a:spcAft>
              <a:buSzPts val="4200"/>
              <a:buNone/>
              <a:defRPr/>
            </a:lvl9pPr>
          </a:lstStyle>
          <a:p/>
        </p:txBody>
      </p:sp>
      <p:sp>
        <p:nvSpPr>
          <p:cNvPr id="66" name="Google Shape;66;p14"/>
          <p:cNvSpPr txBox="1"/>
          <p:nvPr>
            <p:ph idx="1" type="subTitle"/>
          </p:nvPr>
        </p:nvSpPr>
        <p:spPr>
          <a:xfrm>
            <a:off x="3044700" y="3116580"/>
            <a:ext cx="3054600" cy="701400"/>
          </a:xfrm>
          <a:prstGeom prst="rect">
            <a:avLst/>
          </a:prstGeom>
        </p:spPr>
        <p:txBody>
          <a:bodyPr anchorCtr="0" anchor="t" bIns="91425" lIns="91425" spcFirstLastPara="1" rIns="91425" wrap="square" tIns="91425"/>
          <a:lstStyle>
            <a:lvl1pPr lvl="0" rtl="0" algn="ctr">
              <a:lnSpc>
                <a:spcPct val="100000"/>
              </a:lnSpc>
              <a:spcBef>
                <a:spcPts val="0"/>
              </a:spcBef>
              <a:spcAft>
                <a:spcPts val="0"/>
              </a:spcAft>
              <a:buSzPts val="2100"/>
              <a:buFont typeface="Economica"/>
              <a:buNone/>
              <a:defRPr sz="2100">
                <a:latin typeface="Economica"/>
                <a:ea typeface="Economica"/>
                <a:cs typeface="Economica"/>
                <a:sym typeface="Economica"/>
              </a:defRPr>
            </a:lvl1pPr>
            <a:lvl2pPr lvl="1" rtl="0" algn="ctr">
              <a:lnSpc>
                <a:spcPct val="100000"/>
              </a:lnSpc>
              <a:spcBef>
                <a:spcPts val="0"/>
              </a:spcBef>
              <a:spcAft>
                <a:spcPts val="0"/>
              </a:spcAft>
              <a:buSzPts val="2100"/>
              <a:buFont typeface="Economica"/>
              <a:buNone/>
              <a:defRPr sz="2100">
                <a:latin typeface="Economica"/>
                <a:ea typeface="Economica"/>
                <a:cs typeface="Economica"/>
                <a:sym typeface="Economica"/>
              </a:defRPr>
            </a:lvl2pPr>
            <a:lvl3pPr lvl="2" rtl="0" algn="ctr">
              <a:lnSpc>
                <a:spcPct val="100000"/>
              </a:lnSpc>
              <a:spcBef>
                <a:spcPts val="0"/>
              </a:spcBef>
              <a:spcAft>
                <a:spcPts val="0"/>
              </a:spcAft>
              <a:buSzPts val="2100"/>
              <a:buFont typeface="Economica"/>
              <a:buNone/>
              <a:defRPr sz="2100">
                <a:latin typeface="Economica"/>
                <a:ea typeface="Economica"/>
                <a:cs typeface="Economica"/>
                <a:sym typeface="Economica"/>
              </a:defRPr>
            </a:lvl3pPr>
            <a:lvl4pPr lvl="3" rtl="0" algn="ctr">
              <a:lnSpc>
                <a:spcPct val="100000"/>
              </a:lnSpc>
              <a:spcBef>
                <a:spcPts val="0"/>
              </a:spcBef>
              <a:spcAft>
                <a:spcPts val="0"/>
              </a:spcAft>
              <a:buSzPts val="2100"/>
              <a:buFont typeface="Economica"/>
              <a:buNone/>
              <a:defRPr sz="2100">
                <a:latin typeface="Economica"/>
                <a:ea typeface="Economica"/>
                <a:cs typeface="Economica"/>
                <a:sym typeface="Economica"/>
              </a:defRPr>
            </a:lvl4pPr>
            <a:lvl5pPr lvl="4" rtl="0" algn="ctr">
              <a:lnSpc>
                <a:spcPct val="100000"/>
              </a:lnSpc>
              <a:spcBef>
                <a:spcPts val="0"/>
              </a:spcBef>
              <a:spcAft>
                <a:spcPts val="0"/>
              </a:spcAft>
              <a:buSzPts val="2100"/>
              <a:buFont typeface="Economica"/>
              <a:buNone/>
              <a:defRPr sz="2100">
                <a:latin typeface="Economica"/>
                <a:ea typeface="Economica"/>
                <a:cs typeface="Economica"/>
                <a:sym typeface="Economica"/>
              </a:defRPr>
            </a:lvl5pPr>
            <a:lvl6pPr lvl="5" rtl="0" algn="ctr">
              <a:lnSpc>
                <a:spcPct val="100000"/>
              </a:lnSpc>
              <a:spcBef>
                <a:spcPts val="0"/>
              </a:spcBef>
              <a:spcAft>
                <a:spcPts val="0"/>
              </a:spcAft>
              <a:buSzPts val="2100"/>
              <a:buFont typeface="Economica"/>
              <a:buNone/>
              <a:defRPr sz="2100">
                <a:latin typeface="Economica"/>
                <a:ea typeface="Economica"/>
                <a:cs typeface="Economica"/>
                <a:sym typeface="Economica"/>
              </a:defRPr>
            </a:lvl6pPr>
            <a:lvl7pPr lvl="6" rtl="0" algn="ctr">
              <a:lnSpc>
                <a:spcPct val="100000"/>
              </a:lnSpc>
              <a:spcBef>
                <a:spcPts val="0"/>
              </a:spcBef>
              <a:spcAft>
                <a:spcPts val="0"/>
              </a:spcAft>
              <a:buSzPts val="2100"/>
              <a:buFont typeface="Economica"/>
              <a:buNone/>
              <a:defRPr sz="2100">
                <a:latin typeface="Economica"/>
                <a:ea typeface="Economica"/>
                <a:cs typeface="Economica"/>
                <a:sym typeface="Economica"/>
              </a:defRPr>
            </a:lvl7pPr>
            <a:lvl8pPr lvl="7" rtl="0" algn="ctr">
              <a:lnSpc>
                <a:spcPct val="100000"/>
              </a:lnSpc>
              <a:spcBef>
                <a:spcPts val="0"/>
              </a:spcBef>
              <a:spcAft>
                <a:spcPts val="0"/>
              </a:spcAft>
              <a:buSzPts val="2100"/>
              <a:buFont typeface="Economica"/>
              <a:buNone/>
              <a:defRPr sz="2100">
                <a:latin typeface="Economica"/>
                <a:ea typeface="Economica"/>
                <a:cs typeface="Economica"/>
                <a:sym typeface="Economica"/>
              </a:defRPr>
            </a:lvl8pPr>
            <a:lvl9pPr lvl="8" rtl="0" algn="ctr">
              <a:lnSpc>
                <a:spcPct val="100000"/>
              </a:lnSpc>
              <a:spcBef>
                <a:spcPts val="0"/>
              </a:spcBef>
              <a:spcAft>
                <a:spcPts val="0"/>
              </a:spcAft>
              <a:buSzPts val="2100"/>
              <a:buFont typeface="Economica"/>
              <a:buNone/>
              <a:defRPr sz="2100">
                <a:latin typeface="Economica"/>
                <a:ea typeface="Economica"/>
                <a:cs typeface="Economica"/>
                <a:sym typeface="Economica"/>
              </a:defRPr>
            </a:lvl9pPr>
          </a:lstStyle>
          <a:p/>
        </p:txBody>
      </p:sp>
      <p:sp>
        <p:nvSpPr>
          <p:cNvPr id="67" name="Google Shape;67;p1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spTree>
      <p:nvGrpSpPr>
        <p:cNvPr id="68" name="Shape 68"/>
        <p:cNvGrpSpPr/>
        <p:nvPr/>
      </p:nvGrpSpPr>
      <p:grpSpPr>
        <a:xfrm>
          <a:off x="0" y="0"/>
          <a:ext cx="0" cy="0"/>
          <a:chOff x="0" y="0"/>
          <a:chExt cx="0" cy="0"/>
        </a:xfrm>
      </p:grpSpPr>
      <p:sp>
        <p:nvSpPr>
          <p:cNvPr id="69" name="Google Shape;69;p15"/>
          <p:cNvSpPr/>
          <p:nvPr/>
        </p:nvSpPr>
        <p:spPr>
          <a:xfrm flipH="1">
            <a:off x="7595938" y="460225"/>
            <a:ext cx="1081625" cy="1124950"/>
          </a:xfrm>
          <a:custGeom>
            <a:rect b="b" l="l" r="r" t="t"/>
            <a:pathLst>
              <a:path extrusionOk="0" h="44998" w="43265">
                <a:moveTo>
                  <a:pt x="0" y="44998"/>
                </a:moveTo>
                <a:lnTo>
                  <a:pt x="0" y="0"/>
                </a:lnTo>
                <a:lnTo>
                  <a:pt x="43265" y="0"/>
                </a:lnTo>
              </a:path>
            </a:pathLst>
          </a:custGeom>
          <a:noFill/>
          <a:ln cap="flat" cmpd="sng" w="28575">
            <a:solidFill>
              <a:schemeClr val="lt2"/>
            </a:solidFill>
            <a:prstDash val="solid"/>
            <a:miter lim="8000"/>
            <a:headEnd len="sm" w="sm" type="none"/>
            <a:tailEnd len="sm" w="sm" type="none"/>
          </a:ln>
        </p:spPr>
      </p:sp>
      <p:sp>
        <p:nvSpPr>
          <p:cNvPr id="70" name="Google Shape;70;p15"/>
          <p:cNvSpPr/>
          <p:nvPr/>
        </p:nvSpPr>
        <p:spPr>
          <a:xfrm flipH="1" rot="10800000">
            <a:off x="466425" y="3558325"/>
            <a:ext cx="1081625" cy="1124950"/>
          </a:xfrm>
          <a:custGeom>
            <a:rect b="b" l="l" r="r" t="t"/>
            <a:pathLst>
              <a:path extrusionOk="0" h="44998" w="43265">
                <a:moveTo>
                  <a:pt x="0" y="44998"/>
                </a:moveTo>
                <a:lnTo>
                  <a:pt x="0" y="0"/>
                </a:lnTo>
                <a:lnTo>
                  <a:pt x="43265" y="0"/>
                </a:lnTo>
              </a:path>
            </a:pathLst>
          </a:custGeom>
          <a:noFill/>
          <a:ln cap="flat" cmpd="sng" w="28575">
            <a:solidFill>
              <a:schemeClr val="lt2"/>
            </a:solidFill>
            <a:prstDash val="solid"/>
            <a:miter lim="8000"/>
            <a:headEnd len="sm" w="sm" type="none"/>
            <a:tailEnd len="sm" w="sm" type="none"/>
          </a:ln>
        </p:spPr>
      </p:sp>
      <p:sp>
        <p:nvSpPr>
          <p:cNvPr id="71" name="Google Shape;71;p15"/>
          <p:cNvSpPr txBox="1"/>
          <p:nvPr>
            <p:ph type="title"/>
          </p:nvPr>
        </p:nvSpPr>
        <p:spPr>
          <a:xfrm>
            <a:off x="773700" y="1806450"/>
            <a:ext cx="7596600" cy="1530600"/>
          </a:xfrm>
          <a:prstGeom prst="rect">
            <a:avLst/>
          </a:prstGeom>
        </p:spPr>
        <p:txBody>
          <a:bodyPr anchorCtr="0" anchor="ctr" bIns="91425" lIns="91425" spcFirstLastPara="1" rIns="91425" wrap="square" tIns="91425"/>
          <a:lstStyle>
            <a:lvl1pPr lvl="0" rtl="0" algn="ctr">
              <a:spcBef>
                <a:spcPts val="0"/>
              </a:spcBef>
              <a:spcAft>
                <a:spcPts val="0"/>
              </a:spcAft>
              <a:buSzPts val="4200"/>
              <a:buNone/>
              <a:defRPr/>
            </a:lvl1pPr>
            <a:lvl2pPr lvl="1" rtl="0" algn="ctr">
              <a:spcBef>
                <a:spcPts val="0"/>
              </a:spcBef>
              <a:spcAft>
                <a:spcPts val="0"/>
              </a:spcAft>
              <a:buSzPts val="4200"/>
              <a:buNone/>
              <a:defRPr/>
            </a:lvl2pPr>
            <a:lvl3pPr lvl="2" rtl="0" algn="ctr">
              <a:spcBef>
                <a:spcPts val="0"/>
              </a:spcBef>
              <a:spcAft>
                <a:spcPts val="0"/>
              </a:spcAft>
              <a:buSzPts val="4200"/>
              <a:buNone/>
              <a:defRPr/>
            </a:lvl3pPr>
            <a:lvl4pPr lvl="3" rtl="0" algn="ctr">
              <a:spcBef>
                <a:spcPts val="0"/>
              </a:spcBef>
              <a:spcAft>
                <a:spcPts val="0"/>
              </a:spcAft>
              <a:buSzPts val="4200"/>
              <a:buNone/>
              <a:defRPr/>
            </a:lvl4pPr>
            <a:lvl5pPr lvl="4" rtl="0" algn="ctr">
              <a:spcBef>
                <a:spcPts val="0"/>
              </a:spcBef>
              <a:spcAft>
                <a:spcPts val="0"/>
              </a:spcAft>
              <a:buSzPts val="4200"/>
              <a:buNone/>
              <a:defRPr/>
            </a:lvl5pPr>
            <a:lvl6pPr lvl="5" rtl="0" algn="ctr">
              <a:spcBef>
                <a:spcPts val="0"/>
              </a:spcBef>
              <a:spcAft>
                <a:spcPts val="0"/>
              </a:spcAft>
              <a:buSzPts val="4200"/>
              <a:buNone/>
              <a:defRPr/>
            </a:lvl6pPr>
            <a:lvl7pPr lvl="6" rtl="0" algn="ctr">
              <a:spcBef>
                <a:spcPts val="0"/>
              </a:spcBef>
              <a:spcAft>
                <a:spcPts val="0"/>
              </a:spcAft>
              <a:buSzPts val="4200"/>
              <a:buNone/>
              <a:defRPr/>
            </a:lvl7pPr>
            <a:lvl8pPr lvl="7" rtl="0" algn="ctr">
              <a:spcBef>
                <a:spcPts val="0"/>
              </a:spcBef>
              <a:spcAft>
                <a:spcPts val="0"/>
              </a:spcAft>
              <a:buSzPts val="4200"/>
              <a:buNone/>
              <a:defRPr/>
            </a:lvl8pPr>
            <a:lvl9pPr lvl="8" rtl="0" algn="ctr">
              <a:spcBef>
                <a:spcPts val="0"/>
              </a:spcBef>
              <a:spcAft>
                <a:spcPts val="0"/>
              </a:spcAft>
              <a:buSzPts val="4200"/>
              <a:buNone/>
              <a:defRPr/>
            </a:lvl9pPr>
          </a:lstStyle>
          <a:p/>
        </p:txBody>
      </p:sp>
      <p:sp>
        <p:nvSpPr>
          <p:cNvPr id="72" name="Google Shape;72;p1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body" type="tx">
  <p:cSld name="TITLE_AND_BODY">
    <p:spTree>
      <p:nvGrpSpPr>
        <p:cNvPr id="73" name="Shape 73"/>
        <p:cNvGrpSpPr/>
        <p:nvPr/>
      </p:nvGrpSpPr>
      <p:grpSpPr>
        <a:xfrm>
          <a:off x="0" y="0"/>
          <a:ext cx="0" cy="0"/>
          <a:chOff x="0" y="0"/>
          <a:chExt cx="0" cy="0"/>
        </a:xfrm>
      </p:grpSpPr>
      <p:sp>
        <p:nvSpPr>
          <p:cNvPr id="74" name="Google Shape;74;p16"/>
          <p:cNvSpPr/>
          <p:nvPr/>
        </p:nvSpPr>
        <p:spPr>
          <a:xfrm>
            <a:off x="0" y="5045700"/>
            <a:ext cx="9144000" cy="978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5" name="Google Shape;75;p16"/>
          <p:cNvSpPr txBox="1"/>
          <p:nvPr>
            <p:ph type="title"/>
          </p:nvPr>
        </p:nvSpPr>
        <p:spPr>
          <a:xfrm>
            <a:off x="311700" y="315925"/>
            <a:ext cx="8520600" cy="831300"/>
          </a:xfrm>
          <a:prstGeom prst="rect">
            <a:avLst/>
          </a:prstGeom>
        </p:spPr>
        <p:txBody>
          <a:bodyPr anchorCtr="0" anchor="b" bIns="91425" lIns="91425" spcFirstLastPara="1" rIns="91425" wrap="square" tIns="91425"/>
          <a:lstStyle>
            <a:lvl1pPr lvl="0" rtl="0">
              <a:spcBef>
                <a:spcPts val="0"/>
              </a:spcBef>
              <a:spcAft>
                <a:spcPts val="0"/>
              </a:spcAft>
              <a:buSzPts val="4200"/>
              <a:buNone/>
              <a:defRPr/>
            </a:lvl1pPr>
            <a:lvl2pPr lvl="1" rtl="0">
              <a:spcBef>
                <a:spcPts val="0"/>
              </a:spcBef>
              <a:spcAft>
                <a:spcPts val="0"/>
              </a:spcAft>
              <a:buSzPts val="4200"/>
              <a:buNone/>
              <a:defRPr/>
            </a:lvl2pPr>
            <a:lvl3pPr lvl="2" rtl="0">
              <a:spcBef>
                <a:spcPts val="0"/>
              </a:spcBef>
              <a:spcAft>
                <a:spcPts val="0"/>
              </a:spcAft>
              <a:buSzPts val="4200"/>
              <a:buNone/>
              <a:defRPr/>
            </a:lvl3pPr>
            <a:lvl4pPr lvl="3" rtl="0">
              <a:spcBef>
                <a:spcPts val="0"/>
              </a:spcBef>
              <a:spcAft>
                <a:spcPts val="0"/>
              </a:spcAft>
              <a:buSzPts val="4200"/>
              <a:buNone/>
              <a:defRPr/>
            </a:lvl4pPr>
            <a:lvl5pPr lvl="4" rtl="0">
              <a:spcBef>
                <a:spcPts val="0"/>
              </a:spcBef>
              <a:spcAft>
                <a:spcPts val="0"/>
              </a:spcAft>
              <a:buSzPts val="4200"/>
              <a:buNone/>
              <a:defRPr/>
            </a:lvl5pPr>
            <a:lvl6pPr lvl="5" rtl="0">
              <a:spcBef>
                <a:spcPts val="0"/>
              </a:spcBef>
              <a:spcAft>
                <a:spcPts val="0"/>
              </a:spcAft>
              <a:buSzPts val="4200"/>
              <a:buNone/>
              <a:defRPr/>
            </a:lvl6pPr>
            <a:lvl7pPr lvl="6" rtl="0">
              <a:spcBef>
                <a:spcPts val="0"/>
              </a:spcBef>
              <a:spcAft>
                <a:spcPts val="0"/>
              </a:spcAft>
              <a:buSzPts val="4200"/>
              <a:buNone/>
              <a:defRPr/>
            </a:lvl7pPr>
            <a:lvl8pPr lvl="7" rtl="0">
              <a:spcBef>
                <a:spcPts val="0"/>
              </a:spcBef>
              <a:spcAft>
                <a:spcPts val="0"/>
              </a:spcAft>
              <a:buSzPts val="4200"/>
              <a:buNone/>
              <a:defRPr/>
            </a:lvl8pPr>
            <a:lvl9pPr lvl="8" rtl="0">
              <a:spcBef>
                <a:spcPts val="0"/>
              </a:spcBef>
              <a:spcAft>
                <a:spcPts val="0"/>
              </a:spcAft>
              <a:buSzPts val="4200"/>
              <a:buNone/>
              <a:defRPr/>
            </a:lvl9pPr>
          </a:lstStyle>
          <a:p/>
        </p:txBody>
      </p:sp>
      <p:sp>
        <p:nvSpPr>
          <p:cNvPr id="76" name="Google Shape;76;p16"/>
          <p:cNvSpPr txBox="1"/>
          <p:nvPr>
            <p:ph idx="1" type="body"/>
          </p:nvPr>
        </p:nvSpPr>
        <p:spPr>
          <a:xfrm>
            <a:off x="311700" y="1225225"/>
            <a:ext cx="8520600" cy="3354000"/>
          </a:xfrm>
          <a:prstGeom prst="rect">
            <a:avLst/>
          </a:prstGeom>
        </p:spPr>
        <p:txBody>
          <a:bodyPr anchorCtr="0" anchor="t" bIns="91425" lIns="91425" spcFirstLastPara="1" rIns="91425" wrap="square" tIns="91425"/>
          <a:lstStyle>
            <a:lvl1pPr indent="-342900" lvl="0" marL="457200" rtl="0">
              <a:spcBef>
                <a:spcPts val="0"/>
              </a:spcBef>
              <a:spcAft>
                <a:spcPts val="0"/>
              </a:spcAft>
              <a:buSzPts val="1800"/>
              <a:buChar char="●"/>
              <a:defRPr/>
            </a:lvl1pPr>
            <a:lvl2pPr indent="-317500" lvl="1" marL="914400" rtl="0">
              <a:spcBef>
                <a:spcPts val="1600"/>
              </a:spcBef>
              <a:spcAft>
                <a:spcPts val="0"/>
              </a:spcAft>
              <a:buSzPts val="1400"/>
              <a:buChar char="○"/>
              <a:defRPr/>
            </a:lvl2pPr>
            <a:lvl3pPr indent="-317500" lvl="2" marL="1371600" rtl="0">
              <a:spcBef>
                <a:spcPts val="1600"/>
              </a:spcBef>
              <a:spcAft>
                <a:spcPts val="0"/>
              </a:spcAft>
              <a:buSzPts val="1400"/>
              <a:buChar char="■"/>
              <a:defRPr/>
            </a:lvl3pPr>
            <a:lvl4pPr indent="-317500" lvl="3" marL="1828800" rtl="0">
              <a:spcBef>
                <a:spcPts val="1600"/>
              </a:spcBef>
              <a:spcAft>
                <a:spcPts val="0"/>
              </a:spcAft>
              <a:buSzPts val="1400"/>
              <a:buChar char="●"/>
              <a:defRPr/>
            </a:lvl4pPr>
            <a:lvl5pPr indent="-317500" lvl="4" marL="2286000" rtl="0">
              <a:spcBef>
                <a:spcPts val="1600"/>
              </a:spcBef>
              <a:spcAft>
                <a:spcPts val="0"/>
              </a:spcAft>
              <a:buSzPts val="1400"/>
              <a:buChar char="○"/>
              <a:defRPr/>
            </a:lvl5pPr>
            <a:lvl6pPr indent="-317500" lvl="5" marL="2743200" rtl="0">
              <a:spcBef>
                <a:spcPts val="1600"/>
              </a:spcBef>
              <a:spcAft>
                <a:spcPts val="0"/>
              </a:spcAft>
              <a:buSzPts val="1400"/>
              <a:buChar char="■"/>
              <a:defRPr/>
            </a:lvl6pPr>
            <a:lvl7pPr indent="-317500" lvl="6" marL="3200400" rtl="0">
              <a:spcBef>
                <a:spcPts val="1600"/>
              </a:spcBef>
              <a:spcAft>
                <a:spcPts val="0"/>
              </a:spcAft>
              <a:buSzPts val="1400"/>
              <a:buChar char="●"/>
              <a:defRPr/>
            </a:lvl7pPr>
            <a:lvl8pPr indent="-317500" lvl="7" marL="3657600" rtl="0">
              <a:spcBef>
                <a:spcPts val="1600"/>
              </a:spcBef>
              <a:spcAft>
                <a:spcPts val="0"/>
              </a:spcAft>
              <a:buSzPts val="1400"/>
              <a:buChar char="○"/>
              <a:defRPr/>
            </a:lvl8pPr>
            <a:lvl9pPr indent="-317500" lvl="8" marL="4114800" rtl="0">
              <a:spcBef>
                <a:spcPts val="1600"/>
              </a:spcBef>
              <a:spcAft>
                <a:spcPts val="1600"/>
              </a:spcAft>
              <a:buSzPts val="1400"/>
              <a:buChar char="■"/>
              <a:defRPr/>
            </a:lvl9pPr>
          </a:lstStyle>
          <a:p/>
        </p:txBody>
      </p:sp>
      <p:sp>
        <p:nvSpPr>
          <p:cNvPr id="77" name="Google Shape;77;p16"/>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two columns" type="twoColTx">
  <p:cSld name="TITLE_AND_TWO_COLUMNS">
    <p:spTree>
      <p:nvGrpSpPr>
        <p:cNvPr id="78" name="Shape 78"/>
        <p:cNvGrpSpPr/>
        <p:nvPr/>
      </p:nvGrpSpPr>
      <p:grpSpPr>
        <a:xfrm>
          <a:off x="0" y="0"/>
          <a:ext cx="0" cy="0"/>
          <a:chOff x="0" y="0"/>
          <a:chExt cx="0" cy="0"/>
        </a:xfrm>
      </p:grpSpPr>
      <p:sp>
        <p:nvSpPr>
          <p:cNvPr id="79" name="Google Shape;79;p17"/>
          <p:cNvSpPr txBox="1"/>
          <p:nvPr>
            <p:ph type="title"/>
          </p:nvPr>
        </p:nvSpPr>
        <p:spPr>
          <a:xfrm>
            <a:off x="311700" y="315925"/>
            <a:ext cx="8520600" cy="831300"/>
          </a:xfrm>
          <a:prstGeom prst="rect">
            <a:avLst/>
          </a:prstGeom>
        </p:spPr>
        <p:txBody>
          <a:bodyPr anchorCtr="0" anchor="b" bIns="91425" lIns="91425" spcFirstLastPara="1" rIns="91425" wrap="square" tIns="91425"/>
          <a:lstStyle>
            <a:lvl1pPr lvl="0" rtl="0">
              <a:spcBef>
                <a:spcPts val="0"/>
              </a:spcBef>
              <a:spcAft>
                <a:spcPts val="0"/>
              </a:spcAft>
              <a:buSzPts val="4200"/>
              <a:buNone/>
              <a:defRPr/>
            </a:lvl1pPr>
            <a:lvl2pPr lvl="1" rtl="0">
              <a:spcBef>
                <a:spcPts val="0"/>
              </a:spcBef>
              <a:spcAft>
                <a:spcPts val="0"/>
              </a:spcAft>
              <a:buSzPts val="4200"/>
              <a:buNone/>
              <a:defRPr/>
            </a:lvl2pPr>
            <a:lvl3pPr lvl="2" rtl="0">
              <a:spcBef>
                <a:spcPts val="0"/>
              </a:spcBef>
              <a:spcAft>
                <a:spcPts val="0"/>
              </a:spcAft>
              <a:buSzPts val="4200"/>
              <a:buNone/>
              <a:defRPr/>
            </a:lvl3pPr>
            <a:lvl4pPr lvl="3" rtl="0">
              <a:spcBef>
                <a:spcPts val="0"/>
              </a:spcBef>
              <a:spcAft>
                <a:spcPts val="0"/>
              </a:spcAft>
              <a:buSzPts val="4200"/>
              <a:buNone/>
              <a:defRPr/>
            </a:lvl4pPr>
            <a:lvl5pPr lvl="4" rtl="0">
              <a:spcBef>
                <a:spcPts val="0"/>
              </a:spcBef>
              <a:spcAft>
                <a:spcPts val="0"/>
              </a:spcAft>
              <a:buSzPts val="4200"/>
              <a:buNone/>
              <a:defRPr/>
            </a:lvl5pPr>
            <a:lvl6pPr lvl="5" rtl="0">
              <a:spcBef>
                <a:spcPts val="0"/>
              </a:spcBef>
              <a:spcAft>
                <a:spcPts val="0"/>
              </a:spcAft>
              <a:buSzPts val="4200"/>
              <a:buNone/>
              <a:defRPr/>
            </a:lvl6pPr>
            <a:lvl7pPr lvl="6" rtl="0">
              <a:spcBef>
                <a:spcPts val="0"/>
              </a:spcBef>
              <a:spcAft>
                <a:spcPts val="0"/>
              </a:spcAft>
              <a:buSzPts val="4200"/>
              <a:buNone/>
              <a:defRPr/>
            </a:lvl7pPr>
            <a:lvl8pPr lvl="7" rtl="0">
              <a:spcBef>
                <a:spcPts val="0"/>
              </a:spcBef>
              <a:spcAft>
                <a:spcPts val="0"/>
              </a:spcAft>
              <a:buSzPts val="4200"/>
              <a:buNone/>
              <a:defRPr/>
            </a:lvl8pPr>
            <a:lvl9pPr lvl="8" rtl="0">
              <a:spcBef>
                <a:spcPts val="0"/>
              </a:spcBef>
              <a:spcAft>
                <a:spcPts val="0"/>
              </a:spcAft>
              <a:buSzPts val="4200"/>
              <a:buNone/>
              <a:defRPr/>
            </a:lvl9pPr>
          </a:lstStyle>
          <a:p/>
        </p:txBody>
      </p:sp>
      <p:sp>
        <p:nvSpPr>
          <p:cNvPr id="80" name="Google Shape;80;p17"/>
          <p:cNvSpPr txBox="1"/>
          <p:nvPr>
            <p:ph idx="1" type="body"/>
          </p:nvPr>
        </p:nvSpPr>
        <p:spPr>
          <a:xfrm>
            <a:off x="311700" y="1225225"/>
            <a:ext cx="3999900" cy="3354000"/>
          </a:xfrm>
          <a:prstGeom prst="rect">
            <a:avLst/>
          </a:prstGeom>
        </p:spPr>
        <p:txBody>
          <a:bodyPr anchorCtr="0" anchor="t" bIns="91425" lIns="91425" spcFirstLastPara="1" rIns="91425" wrap="square" tIns="91425"/>
          <a:lstStyle>
            <a:lvl1pPr indent="-317500" lvl="0" marL="457200" rtl="0">
              <a:spcBef>
                <a:spcPts val="0"/>
              </a:spcBef>
              <a:spcAft>
                <a:spcPts val="0"/>
              </a:spcAft>
              <a:buSzPts val="1400"/>
              <a:buChar char="●"/>
              <a:defRPr sz="1400"/>
            </a:lvl1pPr>
            <a:lvl2pPr indent="-304800" lvl="1" marL="914400" rtl="0">
              <a:spcBef>
                <a:spcPts val="1600"/>
              </a:spcBef>
              <a:spcAft>
                <a:spcPts val="0"/>
              </a:spcAft>
              <a:buSzPts val="1200"/>
              <a:buChar char="○"/>
              <a:defRPr sz="1200"/>
            </a:lvl2pPr>
            <a:lvl3pPr indent="-304800" lvl="2" marL="1371600" rtl="0">
              <a:spcBef>
                <a:spcPts val="1600"/>
              </a:spcBef>
              <a:spcAft>
                <a:spcPts val="0"/>
              </a:spcAft>
              <a:buSzPts val="1200"/>
              <a:buChar char="■"/>
              <a:defRPr sz="1200"/>
            </a:lvl3pPr>
            <a:lvl4pPr indent="-304800" lvl="3" marL="1828800" rtl="0">
              <a:spcBef>
                <a:spcPts val="1600"/>
              </a:spcBef>
              <a:spcAft>
                <a:spcPts val="0"/>
              </a:spcAft>
              <a:buSzPts val="1200"/>
              <a:buChar char="●"/>
              <a:defRPr sz="1200"/>
            </a:lvl4pPr>
            <a:lvl5pPr indent="-304800" lvl="4" marL="2286000" rtl="0">
              <a:spcBef>
                <a:spcPts val="1600"/>
              </a:spcBef>
              <a:spcAft>
                <a:spcPts val="0"/>
              </a:spcAft>
              <a:buSzPts val="1200"/>
              <a:buChar char="○"/>
              <a:defRPr sz="1200"/>
            </a:lvl5pPr>
            <a:lvl6pPr indent="-304800" lvl="5" marL="2743200" rtl="0">
              <a:spcBef>
                <a:spcPts val="1600"/>
              </a:spcBef>
              <a:spcAft>
                <a:spcPts val="0"/>
              </a:spcAft>
              <a:buSzPts val="1200"/>
              <a:buChar char="■"/>
              <a:defRPr sz="1200"/>
            </a:lvl6pPr>
            <a:lvl7pPr indent="-304800" lvl="6" marL="3200400" rtl="0">
              <a:spcBef>
                <a:spcPts val="1600"/>
              </a:spcBef>
              <a:spcAft>
                <a:spcPts val="0"/>
              </a:spcAft>
              <a:buSzPts val="1200"/>
              <a:buChar char="●"/>
              <a:defRPr sz="1200"/>
            </a:lvl7pPr>
            <a:lvl8pPr indent="-304800" lvl="7" marL="3657600" rtl="0">
              <a:spcBef>
                <a:spcPts val="1600"/>
              </a:spcBef>
              <a:spcAft>
                <a:spcPts val="0"/>
              </a:spcAft>
              <a:buSzPts val="1200"/>
              <a:buChar char="○"/>
              <a:defRPr sz="1200"/>
            </a:lvl8pPr>
            <a:lvl9pPr indent="-304800" lvl="8" marL="4114800" rtl="0">
              <a:spcBef>
                <a:spcPts val="1600"/>
              </a:spcBef>
              <a:spcAft>
                <a:spcPts val="1600"/>
              </a:spcAft>
              <a:buSzPts val="1200"/>
              <a:buChar char="■"/>
              <a:defRPr sz="1200"/>
            </a:lvl9pPr>
          </a:lstStyle>
          <a:p/>
        </p:txBody>
      </p:sp>
      <p:sp>
        <p:nvSpPr>
          <p:cNvPr id="81" name="Google Shape;81;p17"/>
          <p:cNvSpPr txBox="1"/>
          <p:nvPr>
            <p:ph idx="2" type="body"/>
          </p:nvPr>
        </p:nvSpPr>
        <p:spPr>
          <a:xfrm>
            <a:off x="4832400" y="1225225"/>
            <a:ext cx="3999900" cy="3354000"/>
          </a:xfrm>
          <a:prstGeom prst="rect">
            <a:avLst/>
          </a:prstGeom>
        </p:spPr>
        <p:txBody>
          <a:bodyPr anchorCtr="0" anchor="t" bIns="91425" lIns="91425" spcFirstLastPara="1" rIns="91425" wrap="square" tIns="91425"/>
          <a:lstStyle>
            <a:lvl1pPr indent="-317500" lvl="0" marL="457200" rtl="0">
              <a:spcBef>
                <a:spcPts val="0"/>
              </a:spcBef>
              <a:spcAft>
                <a:spcPts val="0"/>
              </a:spcAft>
              <a:buSzPts val="1400"/>
              <a:buChar char="●"/>
              <a:defRPr sz="1400"/>
            </a:lvl1pPr>
            <a:lvl2pPr indent="-304800" lvl="1" marL="914400" rtl="0">
              <a:spcBef>
                <a:spcPts val="1600"/>
              </a:spcBef>
              <a:spcAft>
                <a:spcPts val="0"/>
              </a:spcAft>
              <a:buSzPts val="1200"/>
              <a:buChar char="○"/>
              <a:defRPr sz="1200"/>
            </a:lvl2pPr>
            <a:lvl3pPr indent="-304800" lvl="2" marL="1371600" rtl="0">
              <a:spcBef>
                <a:spcPts val="1600"/>
              </a:spcBef>
              <a:spcAft>
                <a:spcPts val="0"/>
              </a:spcAft>
              <a:buSzPts val="1200"/>
              <a:buChar char="■"/>
              <a:defRPr sz="1200"/>
            </a:lvl3pPr>
            <a:lvl4pPr indent="-304800" lvl="3" marL="1828800" rtl="0">
              <a:spcBef>
                <a:spcPts val="1600"/>
              </a:spcBef>
              <a:spcAft>
                <a:spcPts val="0"/>
              </a:spcAft>
              <a:buSzPts val="1200"/>
              <a:buChar char="●"/>
              <a:defRPr sz="1200"/>
            </a:lvl4pPr>
            <a:lvl5pPr indent="-304800" lvl="4" marL="2286000" rtl="0">
              <a:spcBef>
                <a:spcPts val="1600"/>
              </a:spcBef>
              <a:spcAft>
                <a:spcPts val="0"/>
              </a:spcAft>
              <a:buSzPts val="1200"/>
              <a:buChar char="○"/>
              <a:defRPr sz="1200"/>
            </a:lvl5pPr>
            <a:lvl6pPr indent="-304800" lvl="5" marL="2743200" rtl="0">
              <a:spcBef>
                <a:spcPts val="1600"/>
              </a:spcBef>
              <a:spcAft>
                <a:spcPts val="0"/>
              </a:spcAft>
              <a:buSzPts val="1200"/>
              <a:buChar char="■"/>
              <a:defRPr sz="1200"/>
            </a:lvl6pPr>
            <a:lvl7pPr indent="-304800" lvl="6" marL="3200400" rtl="0">
              <a:spcBef>
                <a:spcPts val="1600"/>
              </a:spcBef>
              <a:spcAft>
                <a:spcPts val="0"/>
              </a:spcAft>
              <a:buSzPts val="1200"/>
              <a:buChar char="●"/>
              <a:defRPr sz="1200"/>
            </a:lvl7pPr>
            <a:lvl8pPr indent="-304800" lvl="7" marL="3657600" rtl="0">
              <a:spcBef>
                <a:spcPts val="1600"/>
              </a:spcBef>
              <a:spcAft>
                <a:spcPts val="0"/>
              </a:spcAft>
              <a:buSzPts val="1200"/>
              <a:buChar char="○"/>
              <a:defRPr sz="1200"/>
            </a:lvl8pPr>
            <a:lvl9pPr indent="-304800" lvl="8" marL="4114800" rtl="0">
              <a:spcBef>
                <a:spcPts val="1600"/>
              </a:spcBef>
              <a:spcAft>
                <a:spcPts val="1600"/>
              </a:spcAft>
              <a:buSzPts val="1200"/>
              <a:buChar char="■"/>
              <a:defRPr sz="1200"/>
            </a:lvl9pPr>
          </a:lstStyle>
          <a:p/>
        </p:txBody>
      </p:sp>
      <p:sp>
        <p:nvSpPr>
          <p:cNvPr id="82" name="Google Shape;82;p1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83" name="Shape 83"/>
        <p:cNvGrpSpPr/>
        <p:nvPr/>
      </p:nvGrpSpPr>
      <p:grpSpPr>
        <a:xfrm>
          <a:off x="0" y="0"/>
          <a:ext cx="0" cy="0"/>
          <a:chOff x="0" y="0"/>
          <a:chExt cx="0" cy="0"/>
        </a:xfrm>
      </p:grpSpPr>
      <p:sp>
        <p:nvSpPr>
          <p:cNvPr id="84" name="Google Shape;84;p18"/>
          <p:cNvSpPr txBox="1"/>
          <p:nvPr>
            <p:ph type="title"/>
          </p:nvPr>
        </p:nvSpPr>
        <p:spPr>
          <a:xfrm>
            <a:off x="311700" y="315925"/>
            <a:ext cx="8520600" cy="831300"/>
          </a:xfrm>
          <a:prstGeom prst="rect">
            <a:avLst/>
          </a:prstGeom>
        </p:spPr>
        <p:txBody>
          <a:bodyPr anchorCtr="0" anchor="b" bIns="91425" lIns="91425" spcFirstLastPara="1" rIns="91425" wrap="square" tIns="91425"/>
          <a:lstStyle>
            <a:lvl1pPr lvl="0" rtl="0">
              <a:spcBef>
                <a:spcPts val="0"/>
              </a:spcBef>
              <a:spcAft>
                <a:spcPts val="0"/>
              </a:spcAft>
              <a:buSzPts val="4200"/>
              <a:buNone/>
              <a:defRPr/>
            </a:lvl1pPr>
            <a:lvl2pPr lvl="1" rtl="0">
              <a:spcBef>
                <a:spcPts val="0"/>
              </a:spcBef>
              <a:spcAft>
                <a:spcPts val="0"/>
              </a:spcAft>
              <a:buSzPts val="4200"/>
              <a:buNone/>
              <a:defRPr/>
            </a:lvl2pPr>
            <a:lvl3pPr lvl="2" rtl="0">
              <a:spcBef>
                <a:spcPts val="0"/>
              </a:spcBef>
              <a:spcAft>
                <a:spcPts val="0"/>
              </a:spcAft>
              <a:buSzPts val="4200"/>
              <a:buNone/>
              <a:defRPr/>
            </a:lvl3pPr>
            <a:lvl4pPr lvl="3" rtl="0">
              <a:spcBef>
                <a:spcPts val="0"/>
              </a:spcBef>
              <a:spcAft>
                <a:spcPts val="0"/>
              </a:spcAft>
              <a:buSzPts val="4200"/>
              <a:buNone/>
              <a:defRPr/>
            </a:lvl4pPr>
            <a:lvl5pPr lvl="4" rtl="0">
              <a:spcBef>
                <a:spcPts val="0"/>
              </a:spcBef>
              <a:spcAft>
                <a:spcPts val="0"/>
              </a:spcAft>
              <a:buSzPts val="4200"/>
              <a:buNone/>
              <a:defRPr/>
            </a:lvl5pPr>
            <a:lvl6pPr lvl="5" rtl="0">
              <a:spcBef>
                <a:spcPts val="0"/>
              </a:spcBef>
              <a:spcAft>
                <a:spcPts val="0"/>
              </a:spcAft>
              <a:buSzPts val="4200"/>
              <a:buNone/>
              <a:defRPr/>
            </a:lvl6pPr>
            <a:lvl7pPr lvl="6" rtl="0">
              <a:spcBef>
                <a:spcPts val="0"/>
              </a:spcBef>
              <a:spcAft>
                <a:spcPts val="0"/>
              </a:spcAft>
              <a:buSzPts val="4200"/>
              <a:buNone/>
              <a:defRPr/>
            </a:lvl7pPr>
            <a:lvl8pPr lvl="7" rtl="0">
              <a:spcBef>
                <a:spcPts val="0"/>
              </a:spcBef>
              <a:spcAft>
                <a:spcPts val="0"/>
              </a:spcAft>
              <a:buSzPts val="4200"/>
              <a:buNone/>
              <a:defRPr/>
            </a:lvl8pPr>
            <a:lvl9pPr lvl="8" rtl="0">
              <a:spcBef>
                <a:spcPts val="0"/>
              </a:spcBef>
              <a:spcAft>
                <a:spcPts val="0"/>
              </a:spcAft>
              <a:buSzPts val="4200"/>
              <a:buNone/>
              <a:defRPr/>
            </a:lvl9pPr>
          </a:lstStyle>
          <a:p/>
        </p:txBody>
      </p:sp>
      <p:sp>
        <p:nvSpPr>
          <p:cNvPr id="85" name="Google Shape;85;p18"/>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One column text">
  <p:cSld name="ONE_COLUMN_TEXT">
    <p:spTree>
      <p:nvGrpSpPr>
        <p:cNvPr id="86" name="Shape 86"/>
        <p:cNvGrpSpPr/>
        <p:nvPr/>
      </p:nvGrpSpPr>
      <p:grpSpPr>
        <a:xfrm>
          <a:off x="0" y="0"/>
          <a:ext cx="0" cy="0"/>
          <a:chOff x="0" y="0"/>
          <a:chExt cx="0" cy="0"/>
        </a:xfrm>
      </p:grpSpPr>
      <p:sp>
        <p:nvSpPr>
          <p:cNvPr id="87" name="Google Shape;87;p19"/>
          <p:cNvSpPr txBox="1"/>
          <p:nvPr>
            <p:ph type="title"/>
          </p:nvPr>
        </p:nvSpPr>
        <p:spPr>
          <a:xfrm>
            <a:off x="311700" y="555600"/>
            <a:ext cx="2808000" cy="755700"/>
          </a:xfrm>
          <a:prstGeom prst="rect">
            <a:avLst/>
          </a:prstGeom>
        </p:spPr>
        <p:txBody>
          <a:bodyPr anchorCtr="0" anchor="b" bIns="91425" lIns="91425" spcFirstLastPara="1" rIns="91425" wrap="square" tIns="91425"/>
          <a:lstStyle>
            <a:lvl1pPr lvl="0" rtl="0">
              <a:spcBef>
                <a:spcPts val="0"/>
              </a:spcBef>
              <a:spcAft>
                <a:spcPts val="0"/>
              </a:spcAft>
              <a:buSzPts val="3000"/>
              <a:buNone/>
              <a:defRPr sz="3000"/>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p:txBody>
      </p:sp>
      <p:sp>
        <p:nvSpPr>
          <p:cNvPr id="88" name="Google Shape;88;p19"/>
          <p:cNvSpPr txBox="1"/>
          <p:nvPr>
            <p:ph idx="1" type="body"/>
          </p:nvPr>
        </p:nvSpPr>
        <p:spPr>
          <a:xfrm>
            <a:off x="311700" y="1399400"/>
            <a:ext cx="2808000" cy="2784900"/>
          </a:xfrm>
          <a:prstGeom prst="rect">
            <a:avLst/>
          </a:prstGeom>
        </p:spPr>
        <p:txBody>
          <a:bodyPr anchorCtr="0" anchor="t" bIns="91425" lIns="91425" spcFirstLastPara="1" rIns="91425" wrap="square" tIns="91425"/>
          <a:lstStyle>
            <a:lvl1pPr indent="-304800" lvl="0" marL="457200" rtl="0">
              <a:spcBef>
                <a:spcPts val="0"/>
              </a:spcBef>
              <a:spcAft>
                <a:spcPts val="0"/>
              </a:spcAft>
              <a:buSzPts val="1200"/>
              <a:buChar char="●"/>
              <a:defRPr sz="1200"/>
            </a:lvl1pPr>
            <a:lvl2pPr indent="-304800" lvl="1" marL="914400" rtl="0">
              <a:spcBef>
                <a:spcPts val="1600"/>
              </a:spcBef>
              <a:spcAft>
                <a:spcPts val="0"/>
              </a:spcAft>
              <a:buSzPts val="1200"/>
              <a:buChar char="○"/>
              <a:defRPr sz="1200"/>
            </a:lvl2pPr>
            <a:lvl3pPr indent="-304800" lvl="2" marL="1371600" rtl="0">
              <a:spcBef>
                <a:spcPts val="1600"/>
              </a:spcBef>
              <a:spcAft>
                <a:spcPts val="0"/>
              </a:spcAft>
              <a:buSzPts val="1200"/>
              <a:buChar char="■"/>
              <a:defRPr sz="1200"/>
            </a:lvl3pPr>
            <a:lvl4pPr indent="-304800" lvl="3" marL="1828800" rtl="0">
              <a:spcBef>
                <a:spcPts val="1600"/>
              </a:spcBef>
              <a:spcAft>
                <a:spcPts val="0"/>
              </a:spcAft>
              <a:buSzPts val="1200"/>
              <a:buChar char="●"/>
              <a:defRPr sz="1200"/>
            </a:lvl4pPr>
            <a:lvl5pPr indent="-304800" lvl="4" marL="2286000" rtl="0">
              <a:spcBef>
                <a:spcPts val="1600"/>
              </a:spcBef>
              <a:spcAft>
                <a:spcPts val="0"/>
              </a:spcAft>
              <a:buSzPts val="1200"/>
              <a:buChar char="○"/>
              <a:defRPr sz="1200"/>
            </a:lvl5pPr>
            <a:lvl6pPr indent="-304800" lvl="5" marL="2743200" rtl="0">
              <a:spcBef>
                <a:spcPts val="1600"/>
              </a:spcBef>
              <a:spcAft>
                <a:spcPts val="0"/>
              </a:spcAft>
              <a:buSzPts val="1200"/>
              <a:buChar char="■"/>
              <a:defRPr sz="1200"/>
            </a:lvl6pPr>
            <a:lvl7pPr indent="-304800" lvl="6" marL="3200400" rtl="0">
              <a:spcBef>
                <a:spcPts val="1600"/>
              </a:spcBef>
              <a:spcAft>
                <a:spcPts val="0"/>
              </a:spcAft>
              <a:buSzPts val="1200"/>
              <a:buChar char="●"/>
              <a:defRPr sz="1200"/>
            </a:lvl7pPr>
            <a:lvl8pPr indent="-304800" lvl="7" marL="3657600" rtl="0">
              <a:spcBef>
                <a:spcPts val="1600"/>
              </a:spcBef>
              <a:spcAft>
                <a:spcPts val="0"/>
              </a:spcAft>
              <a:buSzPts val="1200"/>
              <a:buChar char="○"/>
              <a:defRPr sz="1200"/>
            </a:lvl8pPr>
            <a:lvl9pPr indent="-304800" lvl="8" marL="4114800" rtl="0">
              <a:spcBef>
                <a:spcPts val="1600"/>
              </a:spcBef>
              <a:spcAft>
                <a:spcPts val="1600"/>
              </a:spcAft>
              <a:buSzPts val="1200"/>
              <a:buChar char="■"/>
              <a:defRPr sz="1200"/>
            </a:lvl9pPr>
          </a:lstStyle>
          <a:p/>
        </p:txBody>
      </p:sp>
      <p:sp>
        <p:nvSpPr>
          <p:cNvPr id="89" name="Google Shape;89;p1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Main point">
  <p:cSld name="MAIN_POINT">
    <p:spTree>
      <p:nvGrpSpPr>
        <p:cNvPr id="90" name="Shape 90"/>
        <p:cNvGrpSpPr/>
        <p:nvPr/>
      </p:nvGrpSpPr>
      <p:grpSpPr>
        <a:xfrm>
          <a:off x="0" y="0"/>
          <a:ext cx="0" cy="0"/>
          <a:chOff x="0" y="0"/>
          <a:chExt cx="0" cy="0"/>
        </a:xfrm>
      </p:grpSpPr>
      <p:sp>
        <p:nvSpPr>
          <p:cNvPr id="91" name="Google Shape;91;p20"/>
          <p:cNvSpPr/>
          <p:nvPr/>
        </p:nvSpPr>
        <p:spPr>
          <a:xfrm>
            <a:off x="0" y="5045700"/>
            <a:ext cx="9144000" cy="978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2" name="Google Shape;92;p20"/>
          <p:cNvSpPr txBox="1"/>
          <p:nvPr>
            <p:ph type="title"/>
          </p:nvPr>
        </p:nvSpPr>
        <p:spPr>
          <a:xfrm>
            <a:off x="490250" y="450150"/>
            <a:ext cx="5878800" cy="4090800"/>
          </a:xfrm>
          <a:prstGeom prst="rect">
            <a:avLst/>
          </a:prstGeom>
        </p:spPr>
        <p:txBody>
          <a:bodyPr anchorCtr="0" anchor="ctr" bIns="91425" lIns="91425" spcFirstLastPara="1" rIns="91425" wrap="square" tIns="91425"/>
          <a:lstStyle>
            <a:lvl1pPr lvl="0" rtl="0">
              <a:spcBef>
                <a:spcPts val="0"/>
              </a:spcBef>
              <a:spcAft>
                <a:spcPts val="0"/>
              </a:spcAft>
              <a:buSzPts val="4800"/>
              <a:buNone/>
              <a:defRPr sz="4800"/>
            </a:lvl1pPr>
            <a:lvl2pPr lvl="1" rtl="0">
              <a:spcBef>
                <a:spcPts val="0"/>
              </a:spcBef>
              <a:spcAft>
                <a:spcPts val="0"/>
              </a:spcAft>
              <a:buSzPts val="4800"/>
              <a:buNone/>
              <a:defRPr sz="4800"/>
            </a:lvl2pPr>
            <a:lvl3pPr lvl="2" rtl="0">
              <a:spcBef>
                <a:spcPts val="0"/>
              </a:spcBef>
              <a:spcAft>
                <a:spcPts val="0"/>
              </a:spcAft>
              <a:buSzPts val="4800"/>
              <a:buNone/>
              <a:defRPr sz="4800"/>
            </a:lvl3pPr>
            <a:lvl4pPr lvl="3" rtl="0">
              <a:spcBef>
                <a:spcPts val="0"/>
              </a:spcBef>
              <a:spcAft>
                <a:spcPts val="0"/>
              </a:spcAft>
              <a:buSzPts val="4800"/>
              <a:buNone/>
              <a:defRPr sz="4800"/>
            </a:lvl4pPr>
            <a:lvl5pPr lvl="4" rtl="0">
              <a:spcBef>
                <a:spcPts val="0"/>
              </a:spcBef>
              <a:spcAft>
                <a:spcPts val="0"/>
              </a:spcAft>
              <a:buSzPts val="4800"/>
              <a:buNone/>
              <a:defRPr sz="4800"/>
            </a:lvl5pPr>
            <a:lvl6pPr lvl="5" rtl="0">
              <a:spcBef>
                <a:spcPts val="0"/>
              </a:spcBef>
              <a:spcAft>
                <a:spcPts val="0"/>
              </a:spcAft>
              <a:buSzPts val="4800"/>
              <a:buNone/>
              <a:defRPr sz="4800"/>
            </a:lvl6pPr>
            <a:lvl7pPr lvl="6" rtl="0">
              <a:spcBef>
                <a:spcPts val="0"/>
              </a:spcBef>
              <a:spcAft>
                <a:spcPts val="0"/>
              </a:spcAft>
              <a:buSzPts val="4800"/>
              <a:buNone/>
              <a:defRPr sz="4800"/>
            </a:lvl7pPr>
            <a:lvl8pPr lvl="7" rtl="0">
              <a:spcBef>
                <a:spcPts val="0"/>
              </a:spcBef>
              <a:spcAft>
                <a:spcPts val="0"/>
              </a:spcAft>
              <a:buSzPts val="4800"/>
              <a:buNone/>
              <a:defRPr sz="4800"/>
            </a:lvl8pPr>
            <a:lvl9pPr lvl="8" rtl="0">
              <a:spcBef>
                <a:spcPts val="0"/>
              </a:spcBef>
              <a:spcAft>
                <a:spcPts val="0"/>
              </a:spcAft>
              <a:buSzPts val="4800"/>
              <a:buNone/>
              <a:defRPr sz="4800"/>
            </a:lvl9pPr>
          </a:lstStyle>
          <a:p/>
        </p:txBody>
      </p:sp>
      <p:sp>
        <p:nvSpPr>
          <p:cNvPr id="93" name="Google Shape;93;p20"/>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title and description">
  <p:cSld name="SECTION_TITLE_AND_DESCRIPTION">
    <p:spTree>
      <p:nvGrpSpPr>
        <p:cNvPr id="94" name="Shape 94"/>
        <p:cNvGrpSpPr/>
        <p:nvPr/>
      </p:nvGrpSpPr>
      <p:grpSpPr>
        <a:xfrm>
          <a:off x="0" y="0"/>
          <a:ext cx="0" cy="0"/>
          <a:chOff x="0" y="0"/>
          <a:chExt cx="0" cy="0"/>
        </a:xfrm>
      </p:grpSpPr>
      <p:sp>
        <p:nvSpPr>
          <p:cNvPr id="95" name="Google Shape;95;p21"/>
          <p:cNvSpPr/>
          <p:nvPr/>
        </p:nvSpPr>
        <p:spPr>
          <a:xfrm>
            <a:off x="4572000" y="-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96" name="Google Shape;96;p21"/>
          <p:cNvCxnSpPr/>
          <p:nvPr/>
        </p:nvCxnSpPr>
        <p:spPr>
          <a:xfrm>
            <a:off x="5029675" y="4495500"/>
            <a:ext cx="468300" cy="0"/>
          </a:xfrm>
          <a:prstGeom prst="straightConnector1">
            <a:avLst/>
          </a:prstGeom>
          <a:noFill/>
          <a:ln cap="flat" cmpd="sng" w="19050">
            <a:solidFill>
              <a:schemeClr val="lt1"/>
            </a:solidFill>
            <a:prstDash val="solid"/>
            <a:round/>
            <a:headEnd len="sm" w="sm" type="none"/>
            <a:tailEnd len="sm" w="sm" type="none"/>
          </a:ln>
        </p:spPr>
      </p:cxnSp>
      <p:sp>
        <p:nvSpPr>
          <p:cNvPr id="97" name="Google Shape;97;p21"/>
          <p:cNvSpPr txBox="1"/>
          <p:nvPr>
            <p:ph type="title"/>
          </p:nvPr>
        </p:nvSpPr>
        <p:spPr>
          <a:xfrm>
            <a:off x="265500" y="929275"/>
            <a:ext cx="4045200" cy="1786200"/>
          </a:xfrm>
          <a:prstGeom prst="rect">
            <a:avLst/>
          </a:prstGeom>
        </p:spPr>
        <p:txBody>
          <a:bodyPr anchorCtr="0" anchor="b" bIns="91425" lIns="91425" spcFirstLastPara="1" rIns="91425" wrap="square" tIns="91425"/>
          <a:lstStyle>
            <a:lvl1pPr lvl="0" rtl="0" algn="ctr">
              <a:spcBef>
                <a:spcPts val="0"/>
              </a:spcBef>
              <a:spcAft>
                <a:spcPts val="0"/>
              </a:spcAft>
              <a:buClr>
                <a:schemeClr val="lt2"/>
              </a:buClr>
              <a:buSzPts val="4200"/>
              <a:buNone/>
              <a:defRPr>
                <a:solidFill>
                  <a:schemeClr val="lt2"/>
                </a:solidFill>
              </a:defRPr>
            </a:lvl1pPr>
            <a:lvl2pPr lvl="1" rtl="0" algn="ctr">
              <a:spcBef>
                <a:spcPts val="0"/>
              </a:spcBef>
              <a:spcAft>
                <a:spcPts val="0"/>
              </a:spcAft>
              <a:buClr>
                <a:schemeClr val="lt2"/>
              </a:buClr>
              <a:buSzPts val="4200"/>
              <a:buNone/>
              <a:defRPr>
                <a:solidFill>
                  <a:schemeClr val="lt2"/>
                </a:solidFill>
              </a:defRPr>
            </a:lvl2pPr>
            <a:lvl3pPr lvl="2" rtl="0" algn="ctr">
              <a:spcBef>
                <a:spcPts val="0"/>
              </a:spcBef>
              <a:spcAft>
                <a:spcPts val="0"/>
              </a:spcAft>
              <a:buClr>
                <a:schemeClr val="lt2"/>
              </a:buClr>
              <a:buSzPts val="4200"/>
              <a:buNone/>
              <a:defRPr>
                <a:solidFill>
                  <a:schemeClr val="lt2"/>
                </a:solidFill>
              </a:defRPr>
            </a:lvl3pPr>
            <a:lvl4pPr lvl="3" rtl="0" algn="ctr">
              <a:spcBef>
                <a:spcPts val="0"/>
              </a:spcBef>
              <a:spcAft>
                <a:spcPts val="0"/>
              </a:spcAft>
              <a:buClr>
                <a:schemeClr val="lt2"/>
              </a:buClr>
              <a:buSzPts val="4200"/>
              <a:buNone/>
              <a:defRPr>
                <a:solidFill>
                  <a:schemeClr val="lt2"/>
                </a:solidFill>
              </a:defRPr>
            </a:lvl4pPr>
            <a:lvl5pPr lvl="4" rtl="0" algn="ctr">
              <a:spcBef>
                <a:spcPts val="0"/>
              </a:spcBef>
              <a:spcAft>
                <a:spcPts val="0"/>
              </a:spcAft>
              <a:buClr>
                <a:schemeClr val="lt2"/>
              </a:buClr>
              <a:buSzPts val="4200"/>
              <a:buNone/>
              <a:defRPr>
                <a:solidFill>
                  <a:schemeClr val="lt2"/>
                </a:solidFill>
              </a:defRPr>
            </a:lvl5pPr>
            <a:lvl6pPr lvl="5" rtl="0" algn="ctr">
              <a:spcBef>
                <a:spcPts val="0"/>
              </a:spcBef>
              <a:spcAft>
                <a:spcPts val="0"/>
              </a:spcAft>
              <a:buClr>
                <a:schemeClr val="lt2"/>
              </a:buClr>
              <a:buSzPts val="4200"/>
              <a:buNone/>
              <a:defRPr>
                <a:solidFill>
                  <a:schemeClr val="lt2"/>
                </a:solidFill>
              </a:defRPr>
            </a:lvl6pPr>
            <a:lvl7pPr lvl="6" rtl="0" algn="ctr">
              <a:spcBef>
                <a:spcPts val="0"/>
              </a:spcBef>
              <a:spcAft>
                <a:spcPts val="0"/>
              </a:spcAft>
              <a:buClr>
                <a:schemeClr val="lt2"/>
              </a:buClr>
              <a:buSzPts val="4200"/>
              <a:buNone/>
              <a:defRPr>
                <a:solidFill>
                  <a:schemeClr val="lt2"/>
                </a:solidFill>
              </a:defRPr>
            </a:lvl7pPr>
            <a:lvl8pPr lvl="7" rtl="0" algn="ctr">
              <a:spcBef>
                <a:spcPts val="0"/>
              </a:spcBef>
              <a:spcAft>
                <a:spcPts val="0"/>
              </a:spcAft>
              <a:buClr>
                <a:schemeClr val="lt2"/>
              </a:buClr>
              <a:buSzPts val="4200"/>
              <a:buNone/>
              <a:defRPr>
                <a:solidFill>
                  <a:schemeClr val="lt2"/>
                </a:solidFill>
              </a:defRPr>
            </a:lvl8pPr>
            <a:lvl9pPr lvl="8" rtl="0" algn="ctr">
              <a:spcBef>
                <a:spcPts val="0"/>
              </a:spcBef>
              <a:spcAft>
                <a:spcPts val="0"/>
              </a:spcAft>
              <a:buClr>
                <a:schemeClr val="lt2"/>
              </a:buClr>
              <a:buSzPts val="4200"/>
              <a:buNone/>
              <a:defRPr>
                <a:solidFill>
                  <a:schemeClr val="lt2"/>
                </a:solidFill>
              </a:defRPr>
            </a:lvl9pPr>
          </a:lstStyle>
          <a:p/>
        </p:txBody>
      </p:sp>
      <p:sp>
        <p:nvSpPr>
          <p:cNvPr id="98" name="Google Shape;98;p21"/>
          <p:cNvSpPr txBox="1"/>
          <p:nvPr>
            <p:ph idx="1" type="subTitle"/>
          </p:nvPr>
        </p:nvSpPr>
        <p:spPr>
          <a:xfrm>
            <a:off x="265500" y="2769001"/>
            <a:ext cx="4045200" cy="1574100"/>
          </a:xfrm>
          <a:prstGeom prst="rect">
            <a:avLst/>
          </a:prstGeom>
        </p:spPr>
        <p:txBody>
          <a:bodyPr anchorCtr="0" anchor="t" bIns="91425" lIns="91425" spcFirstLastPara="1" rIns="91425" wrap="square" tIns="91425"/>
          <a:lstStyle>
            <a:lvl1pPr lvl="0" rtl="0" algn="ctr">
              <a:lnSpc>
                <a:spcPct val="100000"/>
              </a:lnSpc>
              <a:spcBef>
                <a:spcPts val="0"/>
              </a:spcBef>
              <a:spcAft>
                <a:spcPts val="0"/>
              </a:spcAft>
              <a:buSzPts val="2400"/>
              <a:buFont typeface="Economica"/>
              <a:buNone/>
              <a:defRPr sz="2400">
                <a:latin typeface="Economica"/>
                <a:ea typeface="Economica"/>
                <a:cs typeface="Economica"/>
                <a:sym typeface="Economica"/>
              </a:defRPr>
            </a:lvl1pPr>
            <a:lvl2pPr lvl="1" rtl="0" algn="ctr">
              <a:lnSpc>
                <a:spcPct val="100000"/>
              </a:lnSpc>
              <a:spcBef>
                <a:spcPts val="0"/>
              </a:spcBef>
              <a:spcAft>
                <a:spcPts val="0"/>
              </a:spcAft>
              <a:buSzPts val="2400"/>
              <a:buFont typeface="Economica"/>
              <a:buNone/>
              <a:defRPr sz="2400">
                <a:latin typeface="Economica"/>
                <a:ea typeface="Economica"/>
                <a:cs typeface="Economica"/>
                <a:sym typeface="Economica"/>
              </a:defRPr>
            </a:lvl2pPr>
            <a:lvl3pPr lvl="2" rtl="0" algn="ctr">
              <a:lnSpc>
                <a:spcPct val="100000"/>
              </a:lnSpc>
              <a:spcBef>
                <a:spcPts val="0"/>
              </a:spcBef>
              <a:spcAft>
                <a:spcPts val="0"/>
              </a:spcAft>
              <a:buSzPts val="2400"/>
              <a:buFont typeface="Economica"/>
              <a:buNone/>
              <a:defRPr sz="2400">
                <a:latin typeface="Economica"/>
                <a:ea typeface="Economica"/>
                <a:cs typeface="Economica"/>
                <a:sym typeface="Economica"/>
              </a:defRPr>
            </a:lvl3pPr>
            <a:lvl4pPr lvl="3" rtl="0" algn="ctr">
              <a:lnSpc>
                <a:spcPct val="100000"/>
              </a:lnSpc>
              <a:spcBef>
                <a:spcPts val="0"/>
              </a:spcBef>
              <a:spcAft>
                <a:spcPts val="0"/>
              </a:spcAft>
              <a:buSzPts val="2400"/>
              <a:buFont typeface="Economica"/>
              <a:buNone/>
              <a:defRPr sz="2400">
                <a:latin typeface="Economica"/>
                <a:ea typeface="Economica"/>
                <a:cs typeface="Economica"/>
                <a:sym typeface="Economica"/>
              </a:defRPr>
            </a:lvl4pPr>
            <a:lvl5pPr lvl="4" rtl="0" algn="ctr">
              <a:lnSpc>
                <a:spcPct val="100000"/>
              </a:lnSpc>
              <a:spcBef>
                <a:spcPts val="0"/>
              </a:spcBef>
              <a:spcAft>
                <a:spcPts val="0"/>
              </a:spcAft>
              <a:buSzPts val="2400"/>
              <a:buFont typeface="Economica"/>
              <a:buNone/>
              <a:defRPr sz="2400">
                <a:latin typeface="Economica"/>
                <a:ea typeface="Economica"/>
                <a:cs typeface="Economica"/>
                <a:sym typeface="Economica"/>
              </a:defRPr>
            </a:lvl5pPr>
            <a:lvl6pPr lvl="5" rtl="0" algn="ctr">
              <a:lnSpc>
                <a:spcPct val="100000"/>
              </a:lnSpc>
              <a:spcBef>
                <a:spcPts val="0"/>
              </a:spcBef>
              <a:spcAft>
                <a:spcPts val="0"/>
              </a:spcAft>
              <a:buSzPts val="2400"/>
              <a:buFont typeface="Economica"/>
              <a:buNone/>
              <a:defRPr sz="2400">
                <a:latin typeface="Economica"/>
                <a:ea typeface="Economica"/>
                <a:cs typeface="Economica"/>
                <a:sym typeface="Economica"/>
              </a:defRPr>
            </a:lvl6pPr>
            <a:lvl7pPr lvl="6" rtl="0" algn="ctr">
              <a:lnSpc>
                <a:spcPct val="100000"/>
              </a:lnSpc>
              <a:spcBef>
                <a:spcPts val="0"/>
              </a:spcBef>
              <a:spcAft>
                <a:spcPts val="0"/>
              </a:spcAft>
              <a:buSzPts val="2400"/>
              <a:buFont typeface="Economica"/>
              <a:buNone/>
              <a:defRPr sz="2400">
                <a:latin typeface="Economica"/>
                <a:ea typeface="Economica"/>
                <a:cs typeface="Economica"/>
                <a:sym typeface="Economica"/>
              </a:defRPr>
            </a:lvl7pPr>
            <a:lvl8pPr lvl="7" rtl="0" algn="ctr">
              <a:lnSpc>
                <a:spcPct val="100000"/>
              </a:lnSpc>
              <a:spcBef>
                <a:spcPts val="0"/>
              </a:spcBef>
              <a:spcAft>
                <a:spcPts val="0"/>
              </a:spcAft>
              <a:buSzPts val="2400"/>
              <a:buFont typeface="Economica"/>
              <a:buNone/>
              <a:defRPr sz="2400">
                <a:latin typeface="Economica"/>
                <a:ea typeface="Economica"/>
                <a:cs typeface="Economica"/>
                <a:sym typeface="Economica"/>
              </a:defRPr>
            </a:lvl8pPr>
            <a:lvl9pPr lvl="8" rtl="0" algn="ctr">
              <a:lnSpc>
                <a:spcPct val="100000"/>
              </a:lnSpc>
              <a:spcBef>
                <a:spcPts val="0"/>
              </a:spcBef>
              <a:spcAft>
                <a:spcPts val="0"/>
              </a:spcAft>
              <a:buSzPts val="2400"/>
              <a:buFont typeface="Economica"/>
              <a:buNone/>
              <a:defRPr sz="2400">
                <a:latin typeface="Economica"/>
                <a:ea typeface="Economica"/>
                <a:cs typeface="Economica"/>
                <a:sym typeface="Economica"/>
              </a:defRPr>
            </a:lvl9pPr>
          </a:lstStyle>
          <a:p/>
        </p:txBody>
      </p:sp>
      <p:sp>
        <p:nvSpPr>
          <p:cNvPr id="99" name="Google Shape;99;p21"/>
          <p:cNvSpPr txBox="1"/>
          <p:nvPr>
            <p:ph idx="2" type="body"/>
          </p:nvPr>
        </p:nvSpPr>
        <p:spPr>
          <a:xfrm>
            <a:off x="4939500" y="724200"/>
            <a:ext cx="3837000" cy="3695100"/>
          </a:xfrm>
          <a:prstGeom prst="rect">
            <a:avLst/>
          </a:prstGeom>
        </p:spPr>
        <p:txBody>
          <a:bodyPr anchorCtr="0" anchor="ctr" bIns="91425" lIns="91425" spcFirstLastPara="1" rIns="91425" wrap="square" tIns="91425"/>
          <a:lstStyle>
            <a:lvl1pPr indent="-342900" lvl="0" marL="457200" rtl="0">
              <a:spcBef>
                <a:spcPts val="0"/>
              </a:spcBef>
              <a:spcAft>
                <a:spcPts val="0"/>
              </a:spcAft>
              <a:buClr>
                <a:schemeClr val="lt1"/>
              </a:buClr>
              <a:buSzPts val="1800"/>
              <a:buChar char="●"/>
              <a:defRPr>
                <a:solidFill>
                  <a:schemeClr val="lt1"/>
                </a:solidFill>
              </a:defRPr>
            </a:lvl1pPr>
            <a:lvl2pPr indent="-317500" lvl="1" marL="914400" rtl="0">
              <a:spcBef>
                <a:spcPts val="1600"/>
              </a:spcBef>
              <a:spcAft>
                <a:spcPts val="0"/>
              </a:spcAft>
              <a:buClr>
                <a:schemeClr val="lt1"/>
              </a:buClr>
              <a:buSzPts val="1400"/>
              <a:buChar char="○"/>
              <a:defRPr>
                <a:solidFill>
                  <a:schemeClr val="lt1"/>
                </a:solidFill>
              </a:defRPr>
            </a:lvl2pPr>
            <a:lvl3pPr indent="-317500" lvl="2" marL="1371600" rtl="0">
              <a:spcBef>
                <a:spcPts val="1600"/>
              </a:spcBef>
              <a:spcAft>
                <a:spcPts val="0"/>
              </a:spcAft>
              <a:buClr>
                <a:schemeClr val="lt1"/>
              </a:buClr>
              <a:buSzPts val="1400"/>
              <a:buChar char="■"/>
              <a:defRPr>
                <a:solidFill>
                  <a:schemeClr val="lt1"/>
                </a:solidFill>
              </a:defRPr>
            </a:lvl3pPr>
            <a:lvl4pPr indent="-317500" lvl="3" marL="1828800" rtl="0">
              <a:spcBef>
                <a:spcPts val="1600"/>
              </a:spcBef>
              <a:spcAft>
                <a:spcPts val="0"/>
              </a:spcAft>
              <a:buClr>
                <a:schemeClr val="lt1"/>
              </a:buClr>
              <a:buSzPts val="1400"/>
              <a:buChar char="●"/>
              <a:defRPr>
                <a:solidFill>
                  <a:schemeClr val="lt1"/>
                </a:solidFill>
              </a:defRPr>
            </a:lvl4pPr>
            <a:lvl5pPr indent="-317500" lvl="4" marL="2286000" rtl="0">
              <a:spcBef>
                <a:spcPts val="1600"/>
              </a:spcBef>
              <a:spcAft>
                <a:spcPts val="0"/>
              </a:spcAft>
              <a:buClr>
                <a:schemeClr val="lt1"/>
              </a:buClr>
              <a:buSzPts val="1400"/>
              <a:buChar char="○"/>
              <a:defRPr>
                <a:solidFill>
                  <a:schemeClr val="lt1"/>
                </a:solidFill>
              </a:defRPr>
            </a:lvl5pPr>
            <a:lvl6pPr indent="-317500" lvl="5" marL="2743200" rtl="0">
              <a:spcBef>
                <a:spcPts val="1600"/>
              </a:spcBef>
              <a:spcAft>
                <a:spcPts val="0"/>
              </a:spcAft>
              <a:buClr>
                <a:schemeClr val="lt1"/>
              </a:buClr>
              <a:buSzPts val="1400"/>
              <a:buChar char="■"/>
              <a:defRPr>
                <a:solidFill>
                  <a:schemeClr val="lt1"/>
                </a:solidFill>
              </a:defRPr>
            </a:lvl6pPr>
            <a:lvl7pPr indent="-317500" lvl="6" marL="3200400" rtl="0">
              <a:spcBef>
                <a:spcPts val="1600"/>
              </a:spcBef>
              <a:spcAft>
                <a:spcPts val="0"/>
              </a:spcAft>
              <a:buClr>
                <a:schemeClr val="lt1"/>
              </a:buClr>
              <a:buSzPts val="1400"/>
              <a:buChar char="●"/>
              <a:defRPr>
                <a:solidFill>
                  <a:schemeClr val="lt1"/>
                </a:solidFill>
              </a:defRPr>
            </a:lvl7pPr>
            <a:lvl8pPr indent="-317500" lvl="7" marL="3657600" rtl="0">
              <a:spcBef>
                <a:spcPts val="1600"/>
              </a:spcBef>
              <a:spcAft>
                <a:spcPts val="0"/>
              </a:spcAft>
              <a:buClr>
                <a:schemeClr val="lt1"/>
              </a:buClr>
              <a:buSzPts val="1400"/>
              <a:buChar char="○"/>
              <a:defRPr>
                <a:solidFill>
                  <a:schemeClr val="lt1"/>
                </a:solidFill>
              </a:defRPr>
            </a:lvl8pPr>
            <a:lvl9pPr indent="-317500" lvl="8" marL="4114800" rtl="0">
              <a:spcBef>
                <a:spcPts val="1600"/>
              </a:spcBef>
              <a:spcAft>
                <a:spcPts val="1600"/>
              </a:spcAft>
              <a:buClr>
                <a:schemeClr val="lt1"/>
              </a:buClr>
              <a:buSzPts val="1400"/>
              <a:buChar char="■"/>
              <a:defRPr>
                <a:solidFill>
                  <a:schemeClr val="lt1"/>
                </a:solidFill>
              </a:defRPr>
            </a:lvl9pPr>
          </a:lstStyle>
          <a:p/>
        </p:txBody>
      </p:sp>
      <p:sp>
        <p:nvSpPr>
          <p:cNvPr id="100" name="Google Shape;100;p21"/>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rtl="0">
              <a:buNone/>
              <a:defRPr>
                <a:solidFill>
                  <a:schemeClr val="lt1"/>
                </a:solidFill>
              </a:defRPr>
            </a:lvl1pPr>
            <a:lvl2pPr lvl="1" rtl="0">
              <a:buNone/>
              <a:defRPr>
                <a:solidFill>
                  <a:schemeClr val="lt1"/>
                </a:solidFill>
              </a:defRPr>
            </a:lvl2pPr>
            <a:lvl3pPr lvl="2" rtl="0">
              <a:buNone/>
              <a:defRPr>
                <a:solidFill>
                  <a:schemeClr val="lt1"/>
                </a:solidFill>
              </a:defRPr>
            </a:lvl3pPr>
            <a:lvl4pPr lvl="3" rtl="0">
              <a:buNone/>
              <a:defRPr>
                <a:solidFill>
                  <a:schemeClr val="lt1"/>
                </a:solidFill>
              </a:defRPr>
            </a:lvl4pPr>
            <a:lvl5pPr lvl="4" rtl="0">
              <a:buNone/>
              <a:defRPr>
                <a:solidFill>
                  <a:schemeClr val="lt1"/>
                </a:solidFill>
              </a:defRPr>
            </a:lvl5pPr>
            <a:lvl6pPr lvl="5" rtl="0">
              <a:buNone/>
              <a:defRPr>
                <a:solidFill>
                  <a:schemeClr val="lt1"/>
                </a:solidFill>
              </a:defRPr>
            </a:lvl6pPr>
            <a:lvl7pPr lvl="6" rtl="0">
              <a:buNone/>
              <a:defRPr>
                <a:solidFill>
                  <a:schemeClr val="lt1"/>
                </a:solidFill>
              </a:defRPr>
            </a:lvl7pPr>
            <a:lvl8pPr lvl="7" rtl="0">
              <a:buNone/>
              <a:defRPr>
                <a:solidFill>
                  <a:schemeClr val="lt1"/>
                </a:solidFill>
              </a:defRPr>
            </a:lvl8pPr>
            <a:lvl9pPr lvl="8" rtl="0">
              <a:buNone/>
              <a:defRPr>
                <a:solidFill>
                  <a:schemeClr val="lt1"/>
                </a:solidFill>
              </a:defRPr>
            </a:lvl9p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body" type="tx">
  <p:cSld name="TITLE_AND_BODY">
    <p:spTree>
      <p:nvGrpSpPr>
        <p:cNvPr id="12" name="Shape 12"/>
        <p:cNvGrpSpPr/>
        <p:nvPr/>
      </p:nvGrpSpPr>
      <p:grpSpPr>
        <a:xfrm>
          <a:off x="0" y="0"/>
          <a:ext cx="0" cy="0"/>
          <a:chOff x="0" y="0"/>
          <a:chExt cx="0" cy="0"/>
        </a:xfrm>
      </p:grpSpPr>
      <p:sp>
        <p:nvSpPr>
          <p:cNvPr id="13" name="Google Shape;13;p3"/>
          <p:cNvSpPr/>
          <p:nvPr/>
        </p:nvSpPr>
        <p:spPr>
          <a:xfrm>
            <a:off x="0" y="5045700"/>
            <a:ext cx="9144000" cy="97800"/>
          </a:xfrm>
          <a:prstGeom prst="rect">
            <a:avLst/>
          </a:pr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 name="Google Shape;14;p3"/>
          <p:cNvSpPr txBox="1"/>
          <p:nvPr>
            <p:ph type="title"/>
          </p:nvPr>
        </p:nvSpPr>
        <p:spPr>
          <a:xfrm>
            <a:off x="311700" y="315925"/>
            <a:ext cx="8520600" cy="831300"/>
          </a:xfrm>
          <a:prstGeom prst="rect">
            <a:avLst/>
          </a:prstGeom>
          <a:noFill/>
          <a:ln>
            <a:noFill/>
          </a:ln>
        </p:spPr>
        <p:txBody>
          <a:bodyPr anchorCtr="0" anchor="b" bIns="91425" lIns="91425" spcFirstLastPara="1" rIns="91425" wrap="square" tIns="91425"/>
          <a:lstStyle>
            <a:lvl1pPr lvl="0" marR="0" rtl="0" algn="l">
              <a:lnSpc>
                <a:spcPct val="100000"/>
              </a:lnSpc>
              <a:spcBef>
                <a:spcPts val="0"/>
              </a:spcBef>
              <a:spcAft>
                <a:spcPts val="0"/>
              </a:spcAft>
              <a:buClr>
                <a:schemeClr val="dk1"/>
              </a:buClr>
              <a:buSzPts val="4200"/>
              <a:buFont typeface="Economica"/>
              <a:buNone/>
              <a:defRPr b="0" i="0" sz="4200" u="none" cap="none" strike="noStrike">
                <a:solidFill>
                  <a:schemeClr val="dk1"/>
                </a:solidFill>
                <a:latin typeface="Economica"/>
                <a:ea typeface="Economica"/>
                <a:cs typeface="Economica"/>
                <a:sym typeface="Economica"/>
              </a:defRPr>
            </a:lvl1pPr>
            <a:lvl2pPr lvl="1" marR="0" rtl="0" algn="l">
              <a:lnSpc>
                <a:spcPct val="100000"/>
              </a:lnSpc>
              <a:spcBef>
                <a:spcPts val="0"/>
              </a:spcBef>
              <a:spcAft>
                <a:spcPts val="0"/>
              </a:spcAft>
              <a:buClr>
                <a:schemeClr val="dk1"/>
              </a:buClr>
              <a:buSzPts val="4200"/>
              <a:buFont typeface="Economica"/>
              <a:buNone/>
              <a:defRPr b="0" i="0" sz="4200" u="none" cap="none" strike="noStrike">
                <a:solidFill>
                  <a:schemeClr val="dk1"/>
                </a:solidFill>
                <a:latin typeface="Economica"/>
                <a:ea typeface="Economica"/>
                <a:cs typeface="Economica"/>
                <a:sym typeface="Economica"/>
              </a:defRPr>
            </a:lvl2pPr>
            <a:lvl3pPr lvl="2" marR="0" rtl="0" algn="l">
              <a:lnSpc>
                <a:spcPct val="100000"/>
              </a:lnSpc>
              <a:spcBef>
                <a:spcPts val="0"/>
              </a:spcBef>
              <a:spcAft>
                <a:spcPts val="0"/>
              </a:spcAft>
              <a:buClr>
                <a:schemeClr val="dk1"/>
              </a:buClr>
              <a:buSzPts val="4200"/>
              <a:buFont typeface="Economica"/>
              <a:buNone/>
              <a:defRPr b="0" i="0" sz="4200" u="none" cap="none" strike="noStrike">
                <a:solidFill>
                  <a:schemeClr val="dk1"/>
                </a:solidFill>
                <a:latin typeface="Economica"/>
                <a:ea typeface="Economica"/>
                <a:cs typeface="Economica"/>
                <a:sym typeface="Economica"/>
              </a:defRPr>
            </a:lvl3pPr>
            <a:lvl4pPr lvl="3" marR="0" rtl="0" algn="l">
              <a:lnSpc>
                <a:spcPct val="100000"/>
              </a:lnSpc>
              <a:spcBef>
                <a:spcPts val="0"/>
              </a:spcBef>
              <a:spcAft>
                <a:spcPts val="0"/>
              </a:spcAft>
              <a:buClr>
                <a:schemeClr val="dk1"/>
              </a:buClr>
              <a:buSzPts val="4200"/>
              <a:buFont typeface="Economica"/>
              <a:buNone/>
              <a:defRPr b="0" i="0" sz="4200" u="none" cap="none" strike="noStrike">
                <a:solidFill>
                  <a:schemeClr val="dk1"/>
                </a:solidFill>
                <a:latin typeface="Economica"/>
                <a:ea typeface="Economica"/>
                <a:cs typeface="Economica"/>
                <a:sym typeface="Economica"/>
              </a:defRPr>
            </a:lvl4pPr>
            <a:lvl5pPr lvl="4" marR="0" rtl="0" algn="l">
              <a:lnSpc>
                <a:spcPct val="100000"/>
              </a:lnSpc>
              <a:spcBef>
                <a:spcPts val="0"/>
              </a:spcBef>
              <a:spcAft>
                <a:spcPts val="0"/>
              </a:spcAft>
              <a:buClr>
                <a:schemeClr val="dk1"/>
              </a:buClr>
              <a:buSzPts val="4200"/>
              <a:buFont typeface="Economica"/>
              <a:buNone/>
              <a:defRPr b="0" i="0" sz="4200" u="none" cap="none" strike="noStrike">
                <a:solidFill>
                  <a:schemeClr val="dk1"/>
                </a:solidFill>
                <a:latin typeface="Economica"/>
                <a:ea typeface="Economica"/>
                <a:cs typeface="Economica"/>
                <a:sym typeface="Economica"/>
              </a:defRPr>
            </a:lvl5pPr>
            <a:lvl6pPr lvl="5" marR="0" rtl="0" algn="l">
              <a:lnSpc>
                <a:spcPct val="100000"/>
              </a:lnSpc>
              <a:spcBef>
                <a:spcPts val="0"/>
              </a:spcBef>
              <a:spcAft>
                <a:spcPts val="0"/>
              </a:spcAft>
              <a:buClr>
                <a:schemeClr val="dk1"/>
              </a:buClr>
              <a:buSzPts val="4200"/>
              <a:buFont typeface="Economica"/>
              <a:buNone/>
              <a:defRPr b="0" i="0" sz="4200" u="none" cap="none" strike="noStrike">
                <a:solidFill>
                  <a:schemeClr val="dk1"/>
                </a:solidFill>
                <a:latin typeface="Economica"/>
                <a:ea typeface="Economica"/>
                <a:cs typeface="Economica"/>
                <a:sym typeface="Economica"/>
              </a:defRPr>
            </a:lvl6pPr>
            <a:lvl7pPr lvl="6" marR="0" rtl="0" algn="l">
              <a:lnSpc>
                <a:spcPct val="100000"/>
              </a:lnSpc>
              <a:spcBef>
                <a:spcPts val="0"/>
              </a:spcBef>
              <a:spcAft>
                <a:spcPts val="0"/>
              </a:spcAft>
              <a:buClr>
                <a:schemeClr val="dk1"/>
              </a:buClr>
              <a:buSzPts val="4200"/>
              <a:buFont typeface="Economica"/>
              <a:buNone/>
              <a:defRPr b="0" i="0" sz="4200" u="none" cap="none" strike="noStrike">
                <a:solidFill>
                  <a:schemeClr val="dk1"/>
                </a:solidFill>
                <a:latin typeface="Economica"/>
                <a:ea typeface="Economica"/>
                <a:cs typeface="Economica"/>
                <a:sym typeface="Economica"/>
              </a:defRPr>
            </a:lvl7pPr>
            <a:lvl8pPr lvl="7" marR="0" rtl="0" algn="l">
              <a:lnSpc>
                <a:spcPct val="100000"/>
              </a:lnSpc>
              <a:spcBef>
                <a:spcPts val="0"/>
              </a:spcBef>
              <a:spcAft>
                <a:spcPts val="0"/>
              </a:spcAft>
              <a:buClr>
                <a:schemeClr val="dk1"/>
              </a:buClr>
              <a:buSzPts val="4200"/>
              <a:buFont typeface="Economica"/>
              <a:buNone/>
              <a:defRPr b="0" i="0" sz="4200" u="none" cap="none" strike="noStrike">
                <a:solidFill>
                  <a:schemeClr val="dk1"/>
                </a:solidFill>
                <a:latin typeface="Economica"/>
                <a:ea typeface="Economica"/>
                <a:cs typeface="Economica"/>
                <a:sym typeface="Economica"/>
              </a:defRPr>
            </a:lvl8pPr>
            <a:lvl9pPr lvl="8" marR="0" rtl="0" algn="l">
              <a:lnSpc>
                <a:spcPct val="100000"/>
              </a:lnSpc>
              <a:spcBef>
                <a:spcPts val="0"/>
              </a:spcBef>
              <a:spcAft>
                <a:spcPts val="0"/>
              </a:spcAft>
              <a:buClr>
                <a:schemeClr val="dk1"/>
              </a:buClr>
              <a:buSzPts val="4200"/>
              <a:buFont typeface="Economica"/>
              <a:buNone/>
              <a:defRPr b="0" i="0" sz="4200" u="none" cap="none" strike="noStrike">
                <a:solidFill>
                  <a:schemeClr val="dk1"/>
                </a:solidFill>
                <a:latin typeface="Economica"/>
                <a:ea typeface="Economica"/>
                <a:cs typeface="Economica"/>
                <a:sym typeface="Economica"/>
              </a:defRPr>
            </a:lvl9pPr>
          </a:lstStyle>
          <a:p/>
        </p:txBody>
      </p:sp>
      <p:sp>
        <p:nvSpPr>
          <p:cNvPr id="15" name="Google Shape;15;p3"/>
          <p:cNvSpPr txBox="1"/>
          <p:nvPr>
            <p:ph idx="1" type="body"/>
          </p:nvPr>
        </p:nvSpPr>
        <p:spPr>
          <a:xfrm>
            <a:off x="311700" y="1225225"/>
            <a:ext cx="8520600" cy="3354000"/>
          </a:xfrm>
          <a:prstGeom prst="rect">
            <a:avLst/>
          </a:prstGeom>
          <a:noFill/>
          <a:ln>
            <a:noFill/>
          </a:ln>
        </p:spPr>
        <p:txBody>
          <a:bodyPr anchorCtr="0" anchor="t" bIns="91425" lIns="91425" spcFirstLastPara="1" rIns="91425" wrap="square" tIns="91425"/>
          <a:lstStyle>
            <a:lvl1pPr indent="-342900" lvl="0" marL="457200" marR="0" rtl="0" algn="l">
              <a:lnSpc>
                <a:spcPct val="115000"/>
              </a:lnSpc>
              <a:spcBef>
                <a:spcPts val="0"/>
              </a:spcBef>
              <a:spcAft>
                <a:spcPts val="0"/>
              </a:spcAft>
              <a:buClr>
                <a:schemeClr val="dk1"/>
              </a:buClr>
              <a:buSzPts val="1800"/>
              <a:buFont typeface="Open Sans"/>
              <a:buChar char="●"/>
              <a:defRPr b="0" i="0" sz="1800" u="none" cap="none" strike="noStrike">
                <a:solidFill>
                  <a:schemeClr val="dk1"/>
                </a:solidFill>
                <a:latin typeface="Open Sans"/>
                <a:ea typeface="Open Sans"/>
                <a:cs typeface="Open Sans"/>
                <a:sym typeface="Open Sans"/>
              </a:defRPr>
            </a:lvl1pPr>
            <a:lvl2pPr indent="-317500" lvl="1" marL="914400" marR="0" rtl="0" algn="l">
              <a:lnSpc>
                <a:spcPct val="115000"/>
              </a:lnSpc>
              <a:spcBef>
                <a:spcPts val="1600"/>
              </a:spcBef>
              <a:spcAft>
                <a:spcPts val="0"/>
              </a:spcAft>
              <a:buClr>
                <a:schemeClr val="dk1"/>
              </a:buClr>
              <a:buSzPts val="1400"/>
              <a:buFont typeface="Open Sans"/>
              <a:buChar char="○"/>
              <a:defRPr b="0" i="0" sz="1400" u="none" cap="none" strike="noStrike">
                <a:solidFill>
                  <a:schemeClr val="dk1"/>
                </a:solidFill>
                <a:latin typeface="Open Sans"/>
                <a:ea typeface="Open Sans"/>
                <a:cs typeface="Open Sans"/>
                <a:sym typeface="Open Sans"/>
              </a:defRPr>
            </a:lvl2pPr>
            <a:lvl3pPr indent="-317500" lvl="2" marL="1371600" marR="0" rtl="0" algn="l">
              <a:lnSpc>
                <a:spcPct val="115000"/>
              </a:lnSpc>
              <a:spcBef>
                <a:spcPts val="1600"/>
              </a:spcBef>
              <a:spcAft>
                <a:spcPts val="0"/>
              </a:spcAft>
              <a:buClr>
                <a:schemeClr val="dk1"/>
              </a:buClr>
              <a:buSzPts val="1400"/>
              <a:buFont typeface="Open Sans"/>
              <a:buChar char="■"/>
              <a:defRPr b="0" i="0" sz="1400" u="none" cap="none" strike="noStrike">
                <a:solidFill>
                  <a:schemeClr val="dk1"/>
                </a:solidFill>
                <a:latin typeface="Open Sans"/>
                <a:ea typeface="Open Sans"/>
                <a:cs typeface="Open Sans"/>
                <a:sym typeface="Open Sans"/>
              </a:defRPr>
            </a:lvl3pPr>
            <a:lvl4pPr indent="-317500" lvl="3" marL="1828800" marR="0" rtl="0" algn="l">
              <a:lnSpc>
                <a:spcPct val="115000"/>
              </a:lnSpc>
              <a:spcBef>
                <a:spcPts val="1600"/>
              </a:spcBef>
              <a:spcAft>
                <a:spcPts val="0"/>
              </a:spcAft>
              <a:buClr>
                <a:schemeClr val="dk1"/>
              </a:buClr>
              <a:buSzPts val="1400"/>
              <a:buFont typeface="Open Sans"/>
              <a:buChar char="●"/>
              <a:defRPr b="0" i="0" sz="1400" u="none" cap="none" strike="noStrike">
                <a:solidFill>
                  <a:schemeClr val="dk1"/>
                </a:solidFill>
                <a:latin typeface="Open Sans"/>
                <a:ea typeface="Open Sans"/>
                <a:cs typeface="Open Sans"/>
                <a:sym typeface="Open Sans"/>
              </a:defRPr>
            </a:lvl4pPr>
            <a:lvl5pPr indent="-317500" lvl="4" marL="2286000" marR="0" rtl="0" algn="l">
              <a:lnSpc>
                <a:spcPct val="115000"/>
              </a:lnSpc>
              <a:spcBef>
                <a:spcPts val="1600"/>
              </a:spcBef>
              <a:spcAft>
                <a:spcPts val="0"/>
              </a:spcAft>
              <a:buClr>
                <a:schemeClr val="dk1"/>
              </a:buClr>
              <a:buSzPts val="1400"/>
              <a:buFont typeface="Open Sans"/>
              <a:buChar char="○"/>
              <a:defRPr b="0" i="0" sz="1400" u="none" cap="none" strike="noStrike">
                <a:solidFill>
                  <a:schemeClr val="dk1"/>
                </a:solidFill>
                <a:latin typeface="Open Sans"/>
                <a:ea typeface="Open Sans"/>
                <a:cs typeface="Open Sans"/>
                <a:sym typeface="Open Sans"/>
              </a:defRPr>
            </a:lvl5pPr>
            <a:lvl6pPr indent="-317500" lvl="5" marL="2743200" marR="0" rtl="0" algn="l">
              <a:lnSpc>
                <a:spcPct val="115000"/>
              </a:lnSpc>
              <a:spcBef>
                <a:spcPts val="1600"/>
              </a:spcBef>
              <a:spcAft>
                <a:spcPts val="0"/>
              </a:spcAft>
              <a:buClr>
                <a:schemeClr val="dk1"/>
              </a:buClr>
              <a:buSzPts val="1400"/>
              <a:buFont typeface="Open Sans"/>
              <a:buChar char="■"/>
              <a:defRPr b="0" i="0" sz="1400" u="none" cap="none" strike="noStrike">
                <a:solidFill>
                  <a:schemeClr val="dk1"/>
                </a:solidFill>
                <a:latin typeface="Open Sans"/>
                <a:ea typeface="Open Sans"/>
                <a:cs typeface="Open Sans"/>
                <a:sym typeface="Open Sans"/>
              </a:defRPr>
            </a:lvl6pPr>
            <a:lvl7pPr indent="-317500" lvl="6" marL="3200400" marR="0" rtl="0" algn="l">
              <a:lnSpc>
                <a:spcPct val="115000"/>
              </a:lnSpc>
              <a:spcBef>
                <a:spcPts val="1600"/>
              </a:spcBef>
              <a:spcAft>
                <a:spcPts val="0"/>
              </a:spcAft>
              <a:buClr>
                <a:schemeClr val="dk1"/>
              </a:buClr>
              <a:buSzPts val="1400"/>
              <a:buFont typeface="Open Sans"/>
              <a:buChar char="●"/>
              <a:defRPr b="0" i="0" sz="1400" u="none" cap="none" strike="noStrike">
                <a:solidFill>
                  <a:schemeClr val="dk1"/>
                </a:solidFill>
                <a:latin typeface="Open Sans"/>
                <a:ea typeface="Open Sans"/>
                <a:cs typeface="Open Sans"/>
                <a:sym typeface="Open Sans"/>
              </a:defRPr>
            </a:lvl7pPr>
            <a:lvl8pPr indent="-317500" lvl="7" marL="3657600" marR="0" rtl="0" algn="l">
              <a:lnSpc>
                <a:spcPct val="115000"/>
              </a:lnSpc>
              <a:spcBef>
                <a:spcPts val="1600"/>
              </a:spcBef>
              <a:spcAft>
                <a:spcPts val="0"/>
              </a:spcAft>
              <a:buClr>
                <a:schemeClr val="dk1"/>
              </a:buClr>
              <a:buSzPts val="1400"/>
              <a:buFont typeface="Open Sans"/>
              <a:buChar char="○"/>
              <a:defRPr b="0" i="0" sz="1400" u="none" cap="none" strike="noStrike">
                <a:solidFill>
                  <a:schemeClr val="dk1"/>
                </a:solidFill>
                <a:latin typeface="Open Sans"/>
                <a:ea typeface="Open Sans"/>
                <a:cs typeface="Open Sans"/>
                <a:sym typeface="Open Sans"/>
              </a:defRPr>
            </a:lvl8pPr>
            <a:lvl9pPr indent="-317500" lvl="8" marL="4114800" marR="0" rtl="0" algn="l">
              <a:lnSpc>
                <a:spcPct val="115000"/>
              </a:lnSpc>
              <a:spcBef>
                <a:spcPts val="1600"/>
              </a:spcBef>
              <a:spcAft>
                <a:spcPts val="1600"/>
              </a:spcAft>
              <a:buClr>
                <a:schemeClr val="dk1"/>
              </a:buClr>
              <a:buSzPts val="1400"/>
              <a:buFont typeface="Open Sans"/>
              <a:buChar char="■"/>
              <a:defRPr b="0" i="0" sz="1400" u="none" cap="none" strike="noStrike">
                <a:solidFill>
                  <a:schemeClr val="dk1"/>
                </a:solidFill>
                <a:latin typeface="Open Sans"/>
                <a:ea typeface="Open Sans"/>
                <a:cs typeface="Open Sans"/>
                <a:sym typeface="Open Sans"/>
              </a:defRPr>
            </a:lvl9pPr>
          </a:lstStyle>
          <a:p/>
        </p:txBody>
      </p:sp>
      <p:sp>
        <p:nvSpPr>
          <p:cNvPr id="16" name="Google Shape;16;p3"/>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rtl="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Economica"/>
                <a:ea typeface="Economica"/>
                <a:cs typeface="Economica"/>
                <a:sym typeface="Economica"/>
              </a:defRPr>
            </a:lvl1pPr>
            <a:lvl2pPr indent="0" lvl="1" marL="0" marR="0" rtl="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Economica"/>
                <a:ea typeface="Economica"/>
                <a:cs typeface="Economica"/>
                <a:sym typeface="Economica"/>
              </a:defRPr>
            </a:lvl2pPr>
            <a:lvl3pPr indent="0" lvl="2" marL="0" marR="0" rtl="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Economica"/>
                <a:ea typeface="Economica"/>
                <a:cs typeface="Economica"/>
                <a:sym typeface="Economica"/>
              </a:defRPr>
            </a:lvl3pPr>
            <a:lvl4pPr indent="0" lvl="3" marL="0" marR="0" rtl="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Economica"/>
                <a:ea typeface="Economica"/>
                <a:cs typeface="Economica"/>
                <a:sym typeface="Economica"/>
              </a:defRPr>
            </a:lvl4pPr>
            <a:lvl5pPr indent="0" lvl="4" marL="0" marR="0" rtl="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Economica"/>
                <a:ea typeface="Economica"/>
                <a:cs typeface="Economica"/>
                <a:sym typeface="Economica"/>
              </a:defRPr>
            </a:lvl5pPr>
            <a:lvl6pPr indent="0" lvl="5" marL="0" marR="0" rtl="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Economica"/>
                <a:ea typeface="Economica"/>
                <a:cs typeface="Economica"/>
                <a:sym typeface="Economica"/>
              </a:defRPr>
            </a:lvl6pPr>
            <a:lvl7pPr indent="0" lvl="6" marL="0" marR="0" rtl="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Economica"/>
                <a:ea typeface="Economica"/>
                <a:cs typeface="Economica"/>
                <a:sym typeface="Economica"/>
              </a:defRPr>
            </a:lvl7pPr>
            <a:lvl8pPr indent="0" lvl="7" marL="0" marR="0" rtl="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Economica"/>
                <a:ea typeface="Economica"/>
                <a:cs typeface="Economica"/>
                <a:sym typeface="Economica"/>
              </a:defRPr>
            </a:lvl8pPr>
            <a:lvl9pPr indent="0" lvl="8" marL="0" marR="0" rtl="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Economica"/>
                <a:ea typeface="Economica"/>
                <a:cs typeface="Economica"/>
                <a:sym typeface="Economica"/>
              </a:defRPr>
            </a:lvl9p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aption">
  <p:cSld name="CAPTION_ONLY">
    <p:spTree>
      <p:nvGrpSpPr>
        <p:cNvPr id="101" name="Shape 101"/>
        <p:cNvGrpSpPr/>
        <p:nvPr/>
      </p:nvGrpSpPr>
      <p:grpSpPr>
        <a:xfrm>
          <a:off x="0" y="0"/>
          <a:ext cx="0" cy="0"/>
          <a:chOff x="0" y="0"/>
          <a:chExt cx="0" cy="0"/>
        </a:xfrm>
      </p:grpSpPr>
      <p:sp>
        <p:nvSpPr>
          <p:cNvPr id="102" name="Google Shape;102;p22"/>
          <p:cNvSpPr txBox="1"/>
          <p:nvPr>
            <p:ph idx="1" type="body"/>
          </p:nvPr>
        </p:nvSpPr>
        <p:spPr>
          <a:xfrm>
            <a:off x="319500" y="4218925"/>
            <a:ext cx="5998800" cy="598800"/>
          </a:xfrm>
          <a:prstGeom prst="rect">
            <a:avLst/>
          </a:prstGeom>
        </p:spPr>
        <p:txBody>
          <a:bodyPr anchorCtr="0" anchor="ctr" bIns="91425" lIns="91425" spcFirstLastPara="1" rIns="91425" wrap="square" tIns="91425"/>
          <a:lstStyle>
            <a:lvl1pPr indent="-228600" lvl="0" marL="457200" rtl="0">
              <a:lnSpc>
                <a:spcPct val="100000"/>
              </a:lnSpc>
              <a:spcBef>
                <a:spcPts val="0"/>
              </a:spcBef>
              <a:spcAft>
                <a:spcPts val="0"/>
              </a:spcAft>
              <a:buSzPts val="2400"/>
              <a:buFont typeface="Economica"/>
              <a:buNone/>
              <a:defRPr sz="2400">
                <a:latin typeface="Economica"/>
                <a:ea typeface="Economica"/>
                <a:cs typeface="Economica"/>
                <a:sym typeface="Economica"/>
              </a:defRPr>
            </a:lvl1pPr>
          </a:lstStyle>
          <a:p/>
        </p:txBody>
      </p:sp>
      <p:sp>
        <p:nvSpPr>
          <p:cNvPr id="103" name="Google Shape;103;p2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ig number">
  <p:cSld name="BIG_NUMBER">
    <p:spTree>
      <p:nvGrpSpPr>
        <p:cNvPr id="104" name="Shape 104"/>
        <p:cNvGrpSpPr/>
        <p:nvPr/>
      </p:nvGrpSpPr>
      <p:grpSpPr>
        <a:xfrm>
          <a:off x="0" y="0"/>
          <a:ext cx="0" cy="0"/>
          <a:chOff x="0" y="0"/>
          <a:chExt cx="0" cy="0"/>
        </a:xfrm>
      </p:grpSpPr>
      <p:sp>
        <p:nvSpPr>
          <p:cNvPr id="105" name="Google Shape;105;p23"/>
          <p:cNvSpPr/>
          <p:nvPr/>
        </p:nvSpPr>
        <p:spPr>
          <a:xfrm>
            <a:off x="0" y="5045700"/>
            <a:ext cx="9144000" cy="978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6" name="Google Shape;106;p23"/>
          <p:cNvSpPr txBox="1"/>
          <p:nvPr>
            <p:ph hasCustomPrompt="1" type="title"/>
          </p:nvPr>
        </p:nvSpPr>
        <p:spPr>
          <a:xfrm>
            <a:off x="311700" y="957125"/>
            <a:ext cx="8520600" cy="2128800"/>
          </a:xfrm>
          <a:prstGeom prst="rect">
            <a:avLst/>
          </a:prstGeom>
        </p:spPr>
        <p:txBody>
          <a:bodyPr anchorCtr="0" anchor="ctr" bIns="91425" lIns="91425" spcFirstLastPara="1" rIns="91425" wrap="square" tIns="91425"/>
          <a:lstStyle>
            <a:lvl1pPr lvl="0" rtl="0" algn="ctr">
              <a:spcBef>
                <a:spcPts val="0"/>
              </a:spcBef>
              <a:spcAft>
                <a:spcPts val="0"/>
              </a:spcAft>
              <a:buClr>
                <a:schemeClr val="lt2"/>
              </a:buClr>
              <a:buSzPts val="16000"/>
              <a:buNone/>
              <a:defRPr sz="16000">
                <a:solidFill>
                  <a:schemeClr val="lt2"/>
                </a:solidFill>
              </a:defRPr>
            </a:lvl1pPr>
            <a:lvl2pPr lvl="1" rtl="0" algn="ctr">
              <a:spcBef>
                <a:spcPts val="0"/>
              </a:spcBef>
              <a:spcAft>
                <a:spcPts val="0"/>
              </a:spcAft>
              <a:buClr>
                <a:schemeClr val="lt2"/>
              </a:buClr>
              <a:buSzPts val="16000"/>
              <a:buNone/>
              <a:defRPr sz="16000">
                <a:solidFill>
                  <a:schemeClr val="lt2"/>
                </a:solidFill>
              </a:defRPr>
            </a:lvl2pPr>
            <a:lvl3pPr lvl="2" rtl="0" algn="ctr">
              <a:spcBef>
                <a:spcPts val="0"/>
              </a:spcBef>
              <a:spcAft>
                <a:spcPts val="0"/>
              </a:spcAft>
              <a:buClr>
                <a:schemeClr val="lt2"/>
              </a:buClr>
              <a:buSzPts val="16000"/>
              <a:buNone/>
              <a:defRPr sz="16000">
                <a:solidFill>
                  <a:schemeClr val="lt2"/>
                </a:solidFill>
              </a:defRPr>
            </a:lvl3pPr>
            <a:lvl4pPr lvl="3" rtl="0" algn="ctr">
              <a:spcBef>
                <a:spcPts val="0"/>
              </a:spcBef>
              <a:spcAft>
                <a:spcPts val="0"/>
              </a:spcAft>
              <a:buClr>
                <a:schemeClr val="lt2"/>
              </a:buClr>
              <a:buSzPts val="16000"/>
              <a:buNone/>
              <a:defRPr sz="16000">
                <a:solidFill>
                  <a:schemeClr val="lt2"/>
                </a:solidFill>
              </a:defRPr>
            </a:lvl4pPr>
            <a:lvl5pPr lvl="4" rtl="0" algn="ctr">
              <a:spcBef>
                <a:spcPts val="0"/>
              </a:spcBef>
              <a:spcAft>
                <a:spcPts val="0"/>
              </a:spcAft>
              <a:buClr>
                <a:schemeClr val="lt2"/>
              </a:buClr>
              <a:buSzPts val="16000"/>
              <a:buNone/>
              <a:defRPr sz="16000">
                <a:solidFill>
                  <a:schemeClr val="lt2"/>
                </a:solidFill>
              </a:defRPr>
            </a:lvl5pPr>
            <a:lvl6pPr lvl="5" rtl="0" algn="ctr">
              <a:spcBef>
                <a:spcPts val="0"/>
              </a:spcBef>
              <a:spcAft>
                <a:spcPts val="0"/>
              </a:spcAft>
              <a:buClr>
                <a:schemeClr val="lt2"/>
              </a:buClr>
              <a:buSzPts val="16000"/>
              <a:buNone/>
              <a:defRPr sz="16000">
                <a:solidFill>
                  <a:schemeClr val="lt2"/>
                </a:solidFill>
              </a:defRPr>
            </a:lvl6pPr>
            <a:lvl7pPr lvl="6" rtl="0" algn="ctr">
              <a:spcBef>
                <a:spcPts val="0"/>
              </a:spcBef>
              <a:spcAft>
                <a:spcPts val="0"/>
              </a:spcAft>
              <a:buClr>
                <a:schemeClr val="lt2"/>
              </a:buClr>
              <a:buSzPts val="16000"/>
              <a:buNone/>
              <a:defRPr sz="16000">
                <a:solidFill>
                  <a:schemeClr val="lt2"/>
                </a:solidFill>
              </a:defRPr>
            </a:lvl7pPr>
            <a:lvl8pPr lvl="7" rtl="0" algn="ctr">
              <a:spcBef>
                <a:spcPts val="0"/>
              </a:spcBef>
              <a:spcAft>
                <a:spcPts val="0"/>
              </a:spcAft>
              <a:buClr>
                <a:schemeClr val="lt2"/>
              </a:buClr>
              <a:buSzPts val="16000"/>
              <a:buNone/>
              <a:defRPr sz="16000">
                <a:solidFill>
                  <a:schemeClr val="lt2"/>
                </a:solidFill>
              </a:defRPr>
            </a:lvl8pPr>
            <a:lvl9pPr lvl="8" rtl="0" algn="ctr">
              <a:spcBef>
                <a:spcPts val="0"/>
              </a:spcBef>
              <a:spcAft>
                <a:spcPts val="0"/>
              </a:spcAft>
              <a:buClr>
                <a:schemeClr val="lt2"/>
              </a:buClr>
              <a:buSzPts val="16000"/>
              <a:buNone/>
              <a:defRPr sz="16000">
                <a:solidFill>
                  <a:schemeClr val="lt2"/>
                </a:solidFill>
              </a:defRPr>
            </a:lvl9pPr>
          </a:lstStyle>
          <a:p>
            <a:r>
              <a:t>xx%</a:t>
            </a:r>
          </a:p>
        </p:txBody>
      </p:sp>
      <p:sp>
        <p:nvSpPr>
          <p:cNvPr id="107" name="Google Shape;107;p23"/>
          <p:cNvSpPr txBox="1"/>
          <p:nvPr>
            <p:ph idx="1" type="body"/>
          </p:nvPr>
        </p:nvSpPr>
        <p:spPr>
          <a:xfrm>
            <a:off x="311700" y="3162000"/>
            <a:ext cx="8520600" cy="1071600"/>
          </a:xfrm>
          <a:prstGeom prst="rect">
            <a:avLst/>
          </a:prstGeom>
        </p:spPr>
        <p:txBody>
          <a:bodyPr anchorCtr="0" anchor="t" bIns="91425" lIns="91425" spcFirstLastPara="1" rIns="91425" wrap="square" tIns="91425"/>
          <a:lstStyle>
            <a:lvl1pPr indent="-342900" lvl="0" marL="457200" rtl="0" algn="ctr">
              <a:spcBef>
                <a:spcPts val="0"/>
              </a:spcBef>
              <a:spcAft>
                <a:spcPts val="0"/>
              </a:spcAft>
              <a:buSzPts val="1800"/>
              <a:buChar char="●"/>
              <a:defRPr/>
            </a:lvl1pPr>
            <a:lvl2pPr indent="-317500" lvl="1" marL="914400" rtl="0" algn="ctr">
              <a:spcBef>
                <a:spcPts val="1600"/>
              </a:spcBef>
              <a:spcAft>
                <a:spcPts val="0"/>
              </a:spcAft>
              <a:buSzPts val="1400"/>
              <a:buChar char="○"/>
              <a:defRPr/>
            </a:lvl2pPr>
            <a:lvl3pPr indent="-317500" lvl="2" marL="1371600" rtl="0" algn="ctr">
              <a:spcBef>
                <a:spcPts val="1600"/>
              </a:spcBef>
              <a:spcAft>
                <a:spcPts val="0"/>
              </a:spcAft>
              <a:buSzPts val="1400"/>
              <a:buChar char="■"/>
              <a:defRPr/>
            </a:lvl3pPr>
            <a:lvl4pPr indent="-317500" lvl="3" marL="1828800" rtl="0" algn="ctr">
              <a:spcBef>
                <a:spcPts val="1600"/>
              </a:spcBef>
              <a:spcAft>
                <a:spcPts val="0"/>
              </a:spcAft>
              <a:buSzPts val="1400"/>
              <a:buChar char="●"/>
              <a:defRPr/>
            </a:lvl4pPr>
            <a:lvl5pPr indent="-317500" lvl="4" marL="2286000" rtl="0" algn="ctr">
              <a:spcBef>
                <a:spcPts val="1600"/>
              </a:spcBef>
              <a:spcAft>
                <a:spcPts val="0"/>
              </a:spcAft>
              <a:buSzPts val="1400"/>
              <a:buChar char="○"/>
              <a:defRPr/>
            </a:lvl5pPr>
            <a:lvl6pPr indent="-317500" lvl="5" marL="2743200" rtl="0" algn="ctr">
              <a:spcBef>
                <a:spcPts val="1600"/>
              </a:spcBef>
              <a:spcAft>
                <a:spcPts val="0"/>
              </a:spcAft>
              <a:buSzPts val="1400"/>
              <a:buChar char="■"/>
              <a:defRPr/>
            </a:lvl6pPr>
            <a:lvl7pPr indent="-317500" lvl="6" marL="3200400" rtl="0" algn="ctr">
              <a:spcBef>
                <a:spcPts val="1600"/>
              </a:spcBef>
              <a:spcAft>
                <a:spcPts val="0"/>
              </a:spcAft>
              <a:buSzPts val="1400"/>
              <a:buChar char="●"/>
              <a:defRPr/>
            </a:lvl7pPr>
            <a:lvl8pPr indent="-317500" lvl="7" marL="3657600" rtl="0" algn="ctr">
              <a:spcBef>
                <a:spcPts val="1600"/>
              </a:spcBef>
              <a:spcAft>
                <a:spcPts val="0"/>
              </a:spcAft>
              <a:buSzPts val="1400"/>
              <a:buChar char="○"/>
              <a:defRPr/>
            </a:lvl8pPr>
            <a:lvl9pPr indent="-317500" lvl="8" marL="4114800" rtl="0" algn="ctr">
              <a:spcBef>
                <a:spcPts val="1600"/>
              </a:spcBef>
              <a:spcAft>
                <a:spcPts val="1600"/>
              </a:spcAft>
              <a:buSzPts val="1400"/>
              <a:buChar char="■"/>
              <a:defRPr/>
            </a:lvl9pPr>
          </a:lstStyle>
          <a:p/>
        </p:txBody>
      </p:sp>
      <p:sp>
        <p:nvSpPr>
          <p:cNvPr id="108" name="Google Shape;108;p23"/>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109" name="Shape 109"/>
        <p:cNvGrpSpPr/>
        <p:nvPr/>
      </p:nvGrpSpPr>
      <p:grpSpPr>
        <a:xfrm>
          <a:off x="0" y="0"/>
          <a:ext cx="0" cy="0"/>
          <a:chOff x="0" y="0"/>
          <a:chExt cx="0" cy="0"/>
        </a:xfrm>
      </p:grpSpPr>
      <p:sp>
        <p:nvSpPr>
          <p:cNvPr id="110" name="Google Shape;110;p2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17" name="Shape 17"/>
        <p:cNvGrpSpPr/>
        <p:nvPr/>
      </p:nvGrpSpPr>
      <p:grpSpPr>
        <a:xfrm>
          <a:off x="0" y="0"/>
          <a:ext cx="0" cy="0"/>
          <a:chOff x="0" y="0"/>
          <a:chExt cx="0" cy="0"/>
        </a:xfrm>
      </p:grpSpPr>
      <p:sp>
        <p:nvSpPr>
          <p:cNvPr id="18" name="Google Shape;18;p4"/>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rtl="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Economica"/>
                <a:ea typeface="Economica"/>
                <a:cs typeface="Economica"/>
                <a:sym typeface="Economica"/>
              </a:defRPr>
            </a:lvl1pPr>
            <a:lvl2pPr indent="0" lvl="1" marL="0" marR="0" rtl="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Economica"/>
                <a:ea typeface="Economica"/>
                <a:cs typeface="Economica"/>
                <a:sym typeface="Economica"/>
              </a:defRPr>
            </a:lvl2pPr>
            <a:lvl3pPr indent="0" lvl="2" marL="0" marR="0" rtl="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Economica"/>
                <a:ea typeface="Economica"/>
                <a:cs typeface="Economica"/>
                <a:sym typeface="Economica"/>
              </a:defRPr>
            </a:lvl3pPr>
            <a:lvl4pPr indent="0" lvl="3" marL="0" marR="0" rtl="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Economica"/>
                <a:ea typeface="Economica"/>
                <a:cs typeface="Economica"/>
                <a:sym typeface="Economica"/>
              </a:defRPr>
            </a:lvl4pPr>
            <a:lvl5pPr indent="0" lvl="4" marL="0" marR="0" rtl="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Economica"/>
                <a:ea typeface="Economica"/>
                <a:cs typeface="Economica"/>
                <a:sym typeface="Economica"/>
              </a:defRPr>
            </a:lvl5pPr>
            <a:lvl6pPr indent="0" lvl="5" marL="0" marR="0" rtl="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Economica"/>
                <a:ea typeface="Economica"/>
                <a:cs typeface="Economica"/>
                <a:sym typeface="Economica"/>
              </a:defRPr>
            </a:lvl6pPr>
            <a:lvl7pPr indent="0" lvl="6" marL="0" marR="0" rtl="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Economica"/>
                <a:ea typeface="Economica"/>
                <a:cs typeface="Economica"/>
                <a:sym typeface="Economica"/>
              </a:defRPr>
            </a:lvl7pPr>
            <a:lvl8pPr indent="0" lvl="7" marL="0" marR="0" rtl="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Economica"/>
                <a:ea typeface="Economica"/>
                <a:cs typeface="Economica"/>
                <a:sym typeface="Economica"/>
              </a:defRPr>
            </a:lvl8pPr>
            <a:lvl9pPr indent="0" lvl="8" marL="0" marR="0" rtl="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Economica"/>
                <a:ea typeface="Economica"/>
                <a:cs typeface="Economica"/>
                <a:sym typeface="Economica"/>
              </a:defRPr>
            </a:lvl9p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ítulo e conteúdo" type="obj">
  <p:cSld name="OBJECT">
    <p:spTree>
      <p:nvGrpSpPr>
        <p:cNvPr id="19" name="Shape 19"/>
        <p:cNvGrpSpPr/>
        <p:nvPr/>
      </p:nvGrpSpPr>
      <p:grpSpPr>
        <a:xfrm>
          <a:off x="0" y="0"/>
          <a:ext cx="0" cy="0"/>
          <a:chOff x="0" y="0"/>
          <a:chExt cx="0" cy="0"/>
        </a:xfrm>
      </p:grpSpPr>
      <p:sp>
        <p:nvSpPr>
          <p:cNvPr id="20" name="Google Shape;20;p5"/>
          <p:cNvSpPr txBox="1"/>
          <p:nvPr>
            <p:ph type="title"/>
          </p:nvPr>
        </p:nvSpPr>
        <p:spPr>
          <a:xfrm>
            <a:off x="311700" y="315925"/>
            <a:ext cx="8520600" cy="831300"/>
          </a:xfrm>
          <a:prstGeom prst="rect">
            <a:avLst/>
          </a:prstGeom>
          <a:noFill/>
          <a:ln>
            <a:noFill/>
          </a:ln>
        </p:spPr>
        <p:txBody>
          <a:bodyPr anchorCtr="0" anchor="b" bIns="91425" lIns="91425" spcFirstLastPara="1" rIns="91425" wrap="square" tIns="91425"/>
          <a:lstStyle>
            <a:lvl1pPr lvl="0" marR="0" rtl="0" algn="l">
              <a:lnSpc>
                <a:spcPct val="100000"/>
              </a:lnSpc>
              <a:spcBef>
                <a:spcPts val="0"/>
              </a:spcBef>
              <a:spcAft>
                <a:spcPts val="0"/>
              </a:spcAft>
              <a:buClr>
                <a:schemeClr val="dk1"/>
              </a:buClr>
              <a:buSzPts val="4200"/>
              <a:buFont typeface="Economica"/>
              <a:buNone/>
              <a:defRPr b="0" i="0" sz="4200" u="none" cap="none" strike="noStrike">
                <a:solidFill>
                  <a:schemeClr val="dk1"/>
                </a:solidFill>
                <a:latin typeface="Economica"/>
                <a:ea typeface="Economica"/>
                <a:cs typeface="Economica"/>
                <a:sym typeface="Economica"/>
              </a:defRPr>
            </a:lvl1pPr>
            <a:lvl2pPr lvl="1" marR="0" rtl="0" algn="l">
              <a:lnSpc>
                <a:spcPct val="100000"/>
              </a:lnSpc>
              <a:spcBef>
                <a:spcPts val="0"/>
              </a:spcBef>
              <a:spcAft>
                <a:spcPts val="0"/>
              </a:spcAft>
              <a:buClr>
                <a:schemeClr val="dk1"/>
              </a:buClr>
              <a:buSzPts val="4200"/>
              <a:buFont typeface="Economica"/>
              <a:buNone/>
              <a:defRPr b="0" i="0" sz="4200" u="none" cap="none" strike="noStrike">
                <a:solidFill>
                  <a:schemeClr val="dk1"/>
                </a:solidFill>
                <a:latin typeface="Economica"/>
                <a:ea typeface="Economica"/>
                <a:cs typeface="Economica"/>
                <a:sym typeface="Economica"/>
              </a:defRPr>
            </a:lvl2pPr>
            <a:lvl3pPr lvl="2" marR="0" rtl="0" algn="l">
              <a:lnSpc>
                <a:spcPct val="100000"/>
              </a:lnSpc>
              <a:spcBef>
                <a:spcPts val="0"/>
              </a:spcBef>
              <a:spcAft>
                <a:spcPts val="0"/>
              </a:spcAft>
              <a:buClr>
                <a:schemeClr val="dk1"/>
              </a:buClr>
              <a:buSzPts val="4200"/>
              <a:buFont typeface="Economica"/>
              <a:buNone/>
              <a:defRPr b="0" i="0" sz="4200" u="none" cap="none" strike="noStrike">
                <a:solidFill>
                  <a:schemeClr val="dk1"/>
                </a:solidFill>
                <a:latin typeface="Economica"/>
                <a:ea typeface="Economica"/>
                <a:cs typeface="Economica"/>
                <a:sym typeface="Economica"/>
              </a:defRPr>
            </a:lvl3pPr>
            <a:lvl4pPr lvl="3" marR="0" rtl="0" algn="l">
              <a:lnSpc>
                <a:spcPct val="100000"/>
              </a:lnSpc>
              <a:spcBef>
                <a:spcPts val="0"/>
              </a:spcBef>
              <a:spcAft>
                <a:spcPts val="0"/>
              </a:spcAft>
              <a:buClr>
                <a:schemeClr val="dk1"/>
              </a:buClr>
              <a:buSzPts val="4200"/>
              <a:buFont typeface="Economica"/>
              <a:buNone/>
              <a:defRPr b="0" i="0" sz="4200" u="none" cap="none" strike="noStrike">
                <a:solidFill>
                  <a:schemeClr val="dk1"/>
                </a:solidFill>
                <a:latin typeface="Economica"/>
                <a:ea typeface="Economica"/>
                <a:cs typeface="Economica"/>
                <a:sym typeface="Economica"/>
              </a:defRPr>
            </a:lvl4pPr>
            <a:lvl5pPr lvl="4" marR="0" rtl="0" algn="l">
              <a:lnSpc>
                <a:spcPct val="100000"/>
              </a:lnSpc>
              <a:spcBef>
                <a:spcPts val="0"/>
              </a:spcBef>
              <a:spcAft>
                <a:spcPts val="0"/>
              </a:spcAft>
              <a:buClr>
                <a:schemeClr val="dk1"/>
              </a:buClr>
              <a:buSzPts val="4200"/>
              <a:buFont typeface="Economica"/>
              <a:buNone/>
              <a:defRPr b="0" i="0" sz="4200" u="none" cap="none" strike="noStrike">
                <a:solidFill>
                  <a:schemeClr val="dk1"/>
                </a:solidFill>
                <a:latin typeface="Economica"/>
                <a:ea typeface="Economica"/>
                <a:cs typeface="Economica"/>
                <a:sym typeface="Economica"/>
              </a:defRPr>
            </a:lvl5pPr>
            <a:lvl6pPr lvl="5" marR="0" rtl="0" algn="l">
              <a:lnSpc>
                <a:spcPct val="100000"/>
              </a:lnSpc>
              <a:spcBef>
                <a:spcPts val="0"/>
              </a:spcBef>
              <a:spcAft>
                <a:spcPts val="0"/>
              </a:spcAft>
              <a:buClr>
                <a:schemeClr val="dk1"/>
              </a:buClr>
              <a:buSzPts val="4200"/>
              <a:buFont typeface="Economica"/>
              <a:buNone/>
              <a:defRPr b="0" i="0" sz="4200" u="none" cap="none" strike="noStrike">
                <a:solidFill>
                  <a:schemeClr val="dk1"/>
                </a:solidFill>
                <a:latin typeface="Economica"/>
                <a:ea typeface="Economica"/>
                <a:cs typeface="Economica"/>
                <a:sym typeface="Economica"/>
              </a:defRPr>
            </a:lvl6pPr>
            <a:lvl7pPr lvl="6" marR="0" rtl="0" algn="l">
              <a:lnSpc>
                <a:spcPct val="100000"/>
              </a:lnSpc>
              <a:spcBef>
                <a:spcPts val="0"/>
              </a:spcBef>
              <a:spcAft>
                <a:spcPts val="0"/>
              </a:spcAft>
              <a:buClr>
                <a:schemeClr val="dk1"/>
              </a:buClr>
              <a:buSzPts val="4200"/>
              <a:buFont typeface="Economica"/>
              <a:buNone/>
              <a:defRPr b="0" i="0" sz="4200" u="none" cap="none" strike="noStrike">
                <a:solidFill>
                  <a:schemeClr val="dk1"/>
                </a:solidFill>
                <a:latin typeface="Economica"/>
                <a:ea typeface="Economica"/>
                <a:cs typeface="Economica"/>
                <a:sym typeface="Economica"/>
              </a:defRPr>
            </a:lvl7pPr>
            <a:lvl8pPr lvl="7" marR="0" rtl="0" algn="l">
              <a:lnSpc>
                <a:spcPct val="100000"/>
              </a:lnSpc>
              <a:spcBef>
                <a:spcPts val="0"/>
              </a:spcBef>
              <a:spcAft>
                <a:spcPts val="0"/>
              </a:spcAft>
              <a:buClr>
                <a:schemeClr val="dk1"/>
              </a:buClr>
              <a:buSzPts val="4200"/>
              <a:buFont typeface="Economica"/>
              <a:buNone/>
              <a:defRPr b="0" i="0" sz="4200" u="none" cap="none" strike="noStrike">
                <a:solidFill>
                  <a:schemeClr val="dk1"/>
                </a:solidFill>
                <a:latin typeface="Economica"/>
                <a:ea typeface="Economica"/>
                <a:cs typeface="Economica"/>
                <a:sym typeface="Economica"/>
              </a:defRPr>
            </a:lvl8pPr>
            <a:lvl9pPr lvl="8" marR="0" rtl="0" algn="l">
              <a:lnSpc>
                <a:spcPct val="100000"/>
              </a:lnSpc>
              <a:spcBef>
                <a:spcPts val="0"/>
              </a:spcBef>
              <a:spcAft>
                <a:spcPts val="0"/>
              </a:spcAft>
              <a:buClr>
                <a:schemeClr val="dk1"/>
              </a:buClr>
              <a:buSzPts val="4200"/>
              <a:buFont typeface="Economica"/>
              <a:buNone/>
              <a:defRPr b="0" i="0" sz="4200" u="none" cap="none" strike="noStrike">
                <a:solidFill>
                  <a:schemeClr val="dk1"/>
                </a:solidFill>
                <a:latin typeface="Economica"/>
                <a:ea typeface="Economica"/>
                <a:cs typeface="Economica"/>
                <a:sym typeface="Economica"/>
              </a:defRPr>
            </a:lvl9pPr>
          </a:lstStyle>
          <a:p/>
        </p:txBody>
      </p:sp>
      <p:sp>
        <p:nvSpPr>
          <p:cNvPr id="21" name="Google Shape;21;p5"/>
          <p:cNvSpPr txBox="1"/>
          <p:nvPr>
            <p:ph idx="1" type="body"/>
          </p:nvPr>
        </p:nvSpPr>
        <p:spPr>
          <a:xfrm>
            <a:off x="311700" y="1225225"/>
            <a:ext cx="8520600" cy="3354000"/>
          </a:xfrm>
          <a:prstGeom prst="rect">
            <a:avLst/>
          </a:prstGeom>
          <a:noFill/>
          <a:ln>
            <a:noFill/>
          </a:ln>
        </p:spPr>
        <p:txBody>
          <a:bodyPr anchorCtr="0" anchor="t" bIns="91425" lIns="91425" spcFirstLastPara="1" rIns="91425" wrap="square" tIns="91425"/>
          <a:lstStyle>
            <a:lvl1pPr indent="-342900" lvl="0" marL="457200" marR="0" rtl="0" algn="l">
              <a:lnSpc>
                <a:spcPct val="115000"/>
              </a:lnSpc>
              <a:spcBef>
                <a:spcPts val="0"/>
              </a:spcBef>
              <a:spcAft>
                <a:spcPts val="0"/>
              </a:spcAft>
              <a:buClr>
                <a:schemeClr val="dk1"/>
              </a:buClr>
              <a:buSzPts val="1800"/>
              <a:buFont typeface="Open Sans"/>
              <a:buChar char="●"/>
              <a:defRPr b="0" i="0" sz="1800" u="none" cap="none" strike="noStrike">
                <a:solidFill>
                  <a:schemeClr val="dk1"/>
                </a:solidFill>
                <a:latin typeface="Open Sans"/>
                <a:ea typeface="Open Sans"/>
                <a:cs typeface="Open Sans"/>
                <a:sym typeface="Open Sans"/>
              </a:defRPr>
            </a:lvl1pPr>
            <a:lvl2pPr indent="-317500" lvl="1" marL="914400" marR="0" rtl="0" algn="l">
              <a:lnSpc>
                <a:spcPct val="115000"/>
              </a:lnSpc>
              <a:spcBef>
                <a:spcPts val="1600"/>
              </a:spcBef>
              <a:spcAft>
                <a:spcPts val="0"/>
              </a:spcAft>
              <a:buClr>
                <a:schemeClr val="dk1"/>
              </a:buClr>
              <a:buSzPts val="1400"/>
              <a:buFont typeface="Open Sans"/>
              <a:buChar char="○"/>
              <a:defRPr b="0" i="0" sz="1400" u="none" cap="none" strike="noStrike">
                <a:solidFill>
                  <a:schemeClr val="dk1"/>
                </a:solidFill>
                <a:latin typeface="Open Sans"/>
                <a:ea typeface="Open Sans"/>
                <a:cs typeface="Open Sans"/>
                <a:sym typeface="Open Sans"/>
              </a:defRPr>
            </a:lvl2pPr>
            <a:lvl3pPr indent="-317500" lvl="2" marL="1371600" marR="0" rtl="0" algn="l">
              <a:lnSpc>
                <a:spcPct val="115000"/>
              </a:lnSpc>
              <a:spcBef>
                <a:spcPts val="1600"/>
              </a:spcBef>
              <a:spcAft>
                <a:spcPts val="0"/>
              </a:spcAft>
              <a:buClr>
                <a:schemeClr val="dk1"/>
              </a:buClr>
              <a:buSzPts val="1400"/>
              <a:buFont typeface="Open Sans"/>
              <a:buChar char="■"/>
              <a:defRPr b="0" i="0" sz="1400" u="none" cap="none" strike="noStrike">
                <a:solidFill>
                  <a:schemeClr val="dk1"/>
                </a:solidFill>
                <a:latin typeface="Open Sans"/>
                <a:ea typeface="Open Sans"/>
                <a:cs typeface="Open Sans"/>
                <a:sym typeface="Open Sans"/>
              </a:defRPr>
            </a:lvl3pPr>
            <a:lvl4pPr indent="-317500" lvl="3" marL="1828800" marR="0" rtl="0" algn="l">
              <a:lnSpc>
                <a:spcPct val="115000"/>
              </a:lnSpc>
              <a:spcBef>
                <a:spcPts val="1600"/>
              </a:spcBef>
              <a:spcAft>
                <a:spcPts val="0"/>
              </a:spcAft>
              <a:buClr>
                <a:schemeClr val="dk1"/>
              </a:buClr>
              <a:buSzPts val="1400"/>
              <a:buFont typeface="Open Sans"/>
              <a:buChar char="●"/>
              <a:defRPr b="0" i="0" sz="1400" u="none" cap="none" strike="noStrike">
                <a:solidFill>
                  <a:schemeClr val="dk1"/>
                </a:solidFill>
                <a:latin typeface="Open Sans"/>
                <a:ea typeface="Open Sans"/>
                <a:cs typeface="Open Sans"/>
                <a:sym typeface="Open Sans"/>
              </a:defRPr>
            </a:lvl4pPr>
            <a:lvl5pPr indent="-317500" lvl="4" marL="2286000" marR="0" rtl="0" algn="l">
              <a:lnSpc>
                <a:spcPct val="115000"/>
              </a:lnSpc>
              <a:spcBef>
                <a:spcPts val="1600"/>
              </a:spcBef>
              <a:spcAft>
                <a:spcPts val="0"/>
              </a:spcAft>
              <a:buClr>
                <a:schemeClr val="dk1"/>
              </a:buClr>
              <a:buSzPts val="1400"/>
              <a:buFont typeface="Open Sans"/>
              <a:buChar char="○"/>
              <a:defRPr b="0" i="0" sz="1400" u="none" cap="none" strike="noStrike">
                <a:solidFill>
                  <a:schemeClr val="dk1"/>
                </a:solidFill>
                <a:latin typeface="Open Sans"/>
                <a:ea typeface="Open Sans"/>
                <a:cs typeface="Open Sans"/>
                <a:sym typeface="Open Sans"/>
              </a:defRPr>
            </a:lvl5pPr>
            <a:lvl6pPr indent="-317500" lvl="5" marL="2743200" marR="0" rtl="0" algn="l">
              <a:lnSpc>
                <a:spcPct val="115000"/>
              </a:lnSpc>
              <a:spcBef>
                <a:spcPts val="1600"/>
              </a:spcBef>
              <a:spcAft>
                <a:spcPts val="0"/>
              </a:spcAft>
              <a:buClr>
                <a:schemeClr val="dk1"/>
              </a:buClr>
              <a:buSzPts val="1400"/>
              <a:buFont typeface="Open Sans"/>
              <a:buChar char="■"/>
              <a:defRPr b="0" i="0" sz="1400" u="none" cap="none" strike="noStrike">
                <a:solidFill>
                  <a:schemeClr val="dk1"/>
                </a:solidFill>
                <a:latin typeface="Open Sans"/>
                <a:ea typeface="Open Sans"/>
                <a:cs typeface="Open Sans"/>
                <a:sym typeface="Open Sans"/>
              </a:defRPr>
            </a:lvl6pPr>
            <a:lvl7pPr indent="-317500" lvl="6" marL="3200400" marR="0" rtl="0" algn="l">
              <a:lnSpc>
                <a:spcPct val="115000"/>
              </a:lnSpc>
              <a:spcBef>
                <a:spcPts val="1600"/>
              </a:spcBef>
              <a:spcAft>
                <a:spcPts val="0"/>
              </a:spcAft>
              <a:buClr>
                <a:schemeClr val="dk1"/>
              </a:buClr>
              <a:buSzPts val="1400"/>
              <a:buFont typeface="Open Sans"/>
              <a:buChar char="●"/>
              <a:defRPr b="0" i="0" sz="1400" u="none" cap="none" strike="noStrike">
                <a:solidFill>
                  <a:schemeClr val="dk1"/>
                </a:solidFill>
                <a:latin typeface="Open Sans"/>
                <a:ea typeface="Open Sans"/>
                <a:cs typeface="Open Sans"/>
                <a:sym typeface="Open Sans"/>
              </a:defRPr>
            </a:lvl7pPr>
            <a:lvl8pPr indent="-317500" lvl="7" marL="3657600" marR="0" rtl="0" algn="l">
              <a:lnSpc>
                <a:spcPct val="115000"/>
              </a:lnSpc>
              <a:spcBef>
                <a:spcPts val="1600"/>
              </a:spcBef>
              <a:spcAft>
                <a:spcPts val="0"/>
              </a:spcAft>
              <a:buClr>
                <a:schemeClr val="dk1"/>
              </a:buClr>
              <a:buSzPts val="1400"/>
              <a:buFont typeface="Open Sans"/>
              <a:buChar char="○"/>
              <a:defRPr b="0" i="0" sz="1400" u="none" cap="none" strike="noStrike">
                <a:solidFill>
                  <a:schemeClr val="dk1"/>
                </a:solidFill>
                <a:latin typeface="Open Sans"/>
                <a:ea typeface="Open Sans"/>
                <a:cs typeface="Open Sans"/>
                <a:sym typeface="Open Sans"/>
              </a:defRPr>
            </a:lvl8pPr>
            <a:lvl9pPr indent="-317500" lvl="8" marL="4114800" marR="0" rtl="0" algn="l">
              <a:lnSpc>
                <a:spcPct val="115000"/>
              </a:lnSpc>
              <a:spcBef>
                <a:spcPts val="1600"/>
              </a:spcBef>
              <a:spcAft>
                <a:spcPts val="1600"/>
              </a:spcAft>
              <a:buClr>
                <a:schemeClr val="dk1"/>
              </a:buClr>
              <a:buSzPts val="1400"/>
              <a:buFont typeface="Open Sans"/>
              <a:buChar char="■"/>
              <a:defRPr b="0" i="0" sz="1400" u="none" cap="none" strike="noStrike">
                <a:solidFill>
                  <a:schemeClr val="dk1"/>
                </a:solidFill>
                <a:latin typeface="Open Sans"/>
                <a:ea typeface="Open Sans"/>
                <a:cs typeface="Open Sans"/>
                <a:sym typeface="Open Sans"/>
              </a:defRPr>
            </a:lvl9pPr>
          </a:lstStyle>
          <a:p/>
        </p:txBody>
      </p:sp>
      <p:sp>
        <p:nvSpPr>
          <p:cNvPr id="22" name="Google Shape;22;p5"/>
          <p:cNvSpPr txBox="1"/>
          <p:nvPr>
            <p:ph idx="10" type="dt"/>
          </p:nvPr>
        </p:nvSpPr>
        <p:spPr>
          <a:xfrm>
            <a:off x="0" y="0"/>
            <a:ext cx="3000000" cy="3000000"/>
          </a:xfrm>
          <a:prstGeom prst="rect">
            <a:avLst/>
          </a:prstGeom>
          <a:noFill/>
          <a:ln>
            <a:noFill/>
          </a:ln>
        </p:spPr>
        <p:txBody>
          <a:bodyPr anchorCtr="0" anchor="t" bIns="45700" lIns="91425" spcFirstLastPara="1" rIns="91425" wrap="square" tIns="45700"/>
          <a:lstStyle>
            <a:lvl1pPr lvl="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23" name="Google Shape;23;p5"/>
          <p:cNvSpPr txBox="1"/>
          <p:nvPr>
            <p:ph idx="11" type="ftr"/>
          </p:nvPr>
        </p:nvSpPr>
        <p:spPr>
          <a:xfrm>
            <a:off x="0" y="0"/>
            <a:ext cx="3000000" cy="3000000"/>
          </a:xfrm>
          <a:prstGeom prst="rect">
            <a:avLst/>
          </a:prstGeom>
          <a:noFill/>
          <a:ln>
            <a:noFill/>
          </a:ln>
        </p:spPr>
        <p:txBody>
          <a:bodyPr anchorCtr="0" anchor="t" bIns="45700" lIns="91425" spcFirstLastPara="1" rIns="91425" wrap="square" tIns="45700"/>
          <a:lstStyle>
            <a:lvl1pPr lvl="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24" name="Google Shape;24;p5"/>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rtl="0" algn="r">
              <a:lnSpc>
                <a:spcPct val="100000"/>
              </a:lnSpc>
              <a:spcBef>
                <a:spcPts val="0"/>
              </a:spcBef>
              <a:spcAft>
                <a:spcPts val="0"/>
              </a:spcAft>
              <a:buClr>
                <a:srgbClr val="000000"/>
              </a:buClr>
              <a:buSzPts val="1000"/>
              <a:buFont typeface="Arial"/>
              <a:buNone/>
              <a:defRPr b="0" i="0" sz="1000" u="none" cap="none" strike="noStrike">
                <a:solidFill>
                  <a:srgbClr val="888888"/>
                </a:solidFill>
                <a:latin typeface="Economica"/>
                <a:ea typeface="Economica"/>
                <a:cs typeface="Economica"/>
                <a:sym typeface="Economica"/>
              </a:defRPr>
            </a:lvl1pPr>
            <a:lvl2pPr indent="0" lvl="1" marL="0" marR="0" rtl="0" algn="r">
              <a:lnSpc>
                <a:spcPct val="100000"/>
              </a:lnSpc>
              <a:spcBef>
                <a:spcPts val="0"/>
              </a:spcBef>
              <a:spcAft>
                <a:spcPts val="0"/>
              </a:spcAft>
              <a:buClr>
                <a:srgbClr val="000000"/>
              </a:buClr>
              <a:buSzPts val="1000"/>
              <a:buFont typeface="Arial"/>
              <a:buNone/>
              <a:defRPr b="0" i="0" sz="1000" u="none" cap="none" strike="noStrike">
                <a:solidFill>
                  <a:srgbClr val="888888"/>
                </a:solidFill>
                <a:latin typeface="Economica"/>
                <a:ea typeface="Economica"/>
                <a:cs typeface="Economica"/>
                <a:sym typeface="Economica"/>
              </a:defRPr>
            </a:lvl2pPr>
            <a:lvl3pPr indent="0" lvl="2" marL="0" marR="0" rtl="0" algn="r">
              <a:lnSpc>
                <a:spcPct val="100000"/>
              </a:lnSpc>
              <a:spcBef>
                <a:spcPts val="0"/>
              </a:spcBef>
              <a:spcAft>
                <a:spcPts val="0"/>
              </a:spcAft>
              <a:buClr>
                <a:srgbClr val="000000"/>
              </a:buClr>
              <a:buSzPts val="1000"/>
              <a:buFont typeface="Arial"/>
              <a:buNone/>
              <a:defRPr b="0" i="0" sz="1000" u="none" cap="none" strike="noStrike">
                <a:solidFill>
                  <a:srgbClr val="888888"/>
                </a:solidFill>
                <a:latin typeface="Economica"/>
                <a:ea typeface="Economica"/>
                <a:cs typeface="Economica"/>
                <a:sym typeface="Economica"/>
              </a:defRPr>
            </a:lvl3pPr>
            <a:lvl4pPr indent="0" lvl="3" marL="0" marR="0" rtl="0" algn="r">
              <a:lnSpc>
                <a:spcPct val="100000"/>
              </a:lnSpc>
              <a:spcBef>
                <a:spcPts val="0"/>
              </a:spcBef>
              <a:spcAft>
                <a:spcPts val="0"/>
              </a:spcAft>
              <a:buClr>
                <a:srgbClr val="000000"/>
              </a:buClr>
              <a:buSzPts val="1000"/>
              <a:buFont typeface="Arial"/>
              <a:buNone/>
              <a:defRPr b="0" i="0" sz="1000" u="none" cap="none" strike="noStrike">
                <a:solidFill>
                  <a:srgbClr val="888888"/>
                </a:solidFill>
                <a:latin typeface="Economica"/>
                <a:ea typeface="Economica"/>
                <a:cs typeface="Economica"/>
                <a:sym typeface="Economica"/>
              </a:defRPr>
            </a:lvl4pPr>
            <a:lvl5pPr indent="0" lvl="4" marL="0" marR="0" rtl="0" algn="r">
              <a:lnSpc>
                <a:spcPct val="100000"/>
              </a:lnSpc>
              <a:spcBef>
                <a:spcPts val="0"/>
              </a:spcBef>
              <a:spcAft>
                <a:spcPts val="0"/>
              </a:spcAft>
              <a:buClr>
                <a:srgbClr val="000000"/>
              </a:buClr>
              <a:buSzPts val="1000"/>
              <a:buFont typeface="Arial"/>
              <a:buNone/>
              <a:defRPr b="0" i="0" sz="1000" u="none" cap="none" strike="noStrike">
                <a:solidFill>
                  <a:srgbClr val="888888"/>
                </a:solidFill>
                <a:latin typeface="Economica"/>
                <a:ea typeface="Economica"/>
                <a:cs typeface="Economica"/>
                <a:sym typeface="Economica"/>
              </a:defRPr>
            </a:lvl5pPr>
            <a:lvl6pPr indent="0" lvl="5" marL="0" marR="0" rtl="0" algn="r">
              <a:lnSpc>
                <a:spcPct val="100000"/>
              </a:lnSpc>
              <a:spcBef>
                <a:spcPts val="0"/>
              </a:spcBef>
              <a:spcAft>
                <a:spcPts val="0"/>
              </a:spcAft>
              <a:buClr>
                <a:srgbClr val="000000"/>
              </a:buClr>
              <a:buSzPts val="1000"/>
              <a:buFont typeface="Arial"/>
              <a:buNone/>
              <a:defRPr b="0" i="0" sz="1000" u="none" cap="none" strike="noStrike">
                <a:solidFill>
                  <a:srgbClr val="888888"/>
                </a:solidFill>
                <a:latin typeface="Economica"/>
                <a:ea typeface="Economica"/>
                <a:cs typeface="Economica"/>
                <a:sym typeface="Economica"/>
              </a:defRPr>
            </a:lvl6pPr>
            <a:lvl7pPr indent="0" lvl="6" marL="0" marR="0" rtl="0" algn="r">
              <a:lnSpc>
                <a:spcPct val="100000"/>
              </a:lnSpc>
              <a:spcBef>
                <a:spcPts val="0"/>
              </a:spcBef>
              <a:spcAft>
                <a:spcPts val="0"/>
              </a:spcAft>
              <a:buClr>
                <a:srgbClr val="000000"/>
              </a:buClr>
              <a:buSzPts val="1000"/>
              <a:buFont typeface="Arial"/>
              <a:buNone/>
              <a:defRPr b="0" i="0" sz="1000" u="none" cap="none" strike="noStrike">
                <a:solidFill>
                  <a:srgbClr val="888888"/>
                </a:solidFill>
                <a:latin typeface="Economica"/>
                <a:ea typeface="Economica"/>
                <a:cs typeface="Economica"/>
                <a:sym typeface="Economica"/>
              </a:defRPr>
            </a:lvl7pPr>
            <a:lvl8pPr indent="0" lvl="7" marL="0" marR="0" rtl="0" algn="r">
              <a:lnSpc>
                <a:spcPct val="100000"/>
              </a:lnSpc>
              <a:spcBef>
                <a:spcPts val="0"/>
              </a:spcBef>
              <a:spcAft>
                <a:spcPts val="0"/>
              </a:spcAft>
              <a:buClr>
                <a:srgbClr val="000000"/>
              </a:buClr>
              <a:buSzPts val="1000"/>
              <a:buFont typeface="Arial"/>
              <a:buNone/>
              <a:defRPr b="0" i="0" sz="1000" u="none" cap="none" strike="noStrike">
                <a:solidFill>
                  <a:srgbClr val="888888"/>
                </a:solidFill>
                <a:latin typeface="Economica"/>
                <a:ea typeface="Economica"/>
                <a:cs typeface="Economica"/>
                <a:sym typeface="Economica"/>
              </a:defRPr>
            </a:lvl8pPr>
            <a:lvl9pPr indent="0" lvl="8" marL="0" marR="0" rtl="0" algn="r">
              <a:lnSpc>
                <a:spcPct val="100000"/>
              </a:lnSpc>
              <a:spcBef>
                <a:spcPts val="0"/>
              </a:spcBef>
              <a:spcAft>
                <a:spcPts val="0"/>
              </a:spcAft>
              <a:buClr>
                <a:srgbClr val="000000"/>
              </a:buClr>
              <a:buSzPts val="1000"/>
              <a:buFont typeface="Arial"/>
              <a:buNone/>
              <a:defRPr b="0" i="0" sz="1000" u="none" cap="none" strike="noStrike">
                <a:solidFill>
                  <a:srgbClr val="888888"/>
                </a:solidFill>
                <a:latin typeface="Economica"/>
                <a:ea typeface="Economica"/>
                <a:cs typeface="Economica"/>
                <a:sym typeface="Economica"/>
              </a:defRPr>
            </a:lvl9p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two columns" type="twoColTx">
  <p:cSld name="TITLE_AND_TWO_COLUMNS">
    <p:spTree>
      <p:nvGrpSpPr>
        <p:cNvPr id="25" name="Shape 25"/>
        <p:cNvGrpSpPr/>
        <p:nvPr/>
      </p:nvGrpSpPr>
      <p:grpSpPr>
        <a:xfrm>
          <a:off x="0" y="0"/>
          <a:ext cx="0" cy="0"/>
          <a:chOff x="0" y="0"/>
          <a:chExt cx="0" cy="0"/>
        </a:xfrm>
      </p:grpSpPr>
      <p:sp>
        <p:nvSpPr>
          <p:cNvPr id="26" name="Google Shape;26;p6"/>
          <p:cNvSpPr txBox="1"/>
          <p:nvPr>
            <p:ph type="title"/>
          </p:nvPr>
        </p:nvSpPr>
        <p:spPr>
          <a:xfrm>
            <a:off x="311700" y="315925"/>
            <a:ext cx="8520600" cy="831300"/>
          </a:xfrm>
          <a:prstGeom prst="rect">
            <a:avLst/>
          </a:prstGeom>
          <a:noFill/>
          <a:ln>
            <a:noFill/>
          </a:ln>
        </p:spPr>
        <p:txBody>
          <a:bodyPr anchorCtr="0" anchor="b" bIns="91425" lIns="91425" spcFirstLastPara="1" rIns="91425" wrap="square" tIns="91425"/>
          <a:lstStyle>
            <a:lvl1pPr lvl="0" marR="0" rtl="0" algn="l">
              <a:lnSpc>
                <a:spcPct val="100000"/>
              </a:lnSpc>
              <a:spcBef>
                <a:spcPts val="0"/>
              </a:spcBef>
              <a:spcAft>
                <a:spcPts val="0"/>
              </a:spcAft>
              <a:buClr>
                <a:schemeClr val="dk1"/>
              </a:buClr>
              <a:buSzPts val="4200"/>
              <a:buFont typeface="Economica"/>
              <a:buNone/>
              <a:defRPr b="0" i="0" sz="4200" u="none" cap="none" strike="noStrike">
                <a:solidFill>
                  <a:schemeClr val="dk1"/>
                </a:solidFill>
                <a:latin typeface="Economica"/>
                <a:ea typeface="Economica"/>
                <a:cs typeface="Economica"/>
                <a:sym typeface="Economica"/>
              </a:defRPr>
            </a:lvl1pPr>
            <a:lvl2pPr lvl="1" marR="0" rtl="0" algn="l">
              <a:lnSpc>
                <a:spcPct val="100000"/>
              </a:lnSpc>
              <a:spcBef>
                <a:spcPts val="0"/>
              </a:spcBef>
              <a:spcAft>
                <a:spcPts val="0"/>
              </a:spcAft>
              <a:buClr>
                <a:schemeClr val="dk1"/>
              </a:buClr>
              <a:buSzPts val="4200"/>
              <a:buFont typeface="Economica"/>
              <a:buNone/>
              <a:defRPr b="0" i="0" sz="4200" u="none" cap="none" strike="noStrike">
                <a:solidFill>
                  <a:schemeClr val="dk1"/>
                </a:solidFill>
                <a:latin typeface="Economica"/>
                <a:ea typeface="Economica"/>
                <a:cs typeface="Economica"/>
                <a:sym typeface="Economica"/>
              </a:defRPr>
            </a:lvl2pPr>
            <a:lvl3pPr lvl="2" marR="0" rtl="0" algn="l">
              <a:lnSpc>
                <a:spcPct val="100000"/>
              </a:lnSpc>
              <a:spcBef>
                <a:spcPts val="0"/>
              </a:spcBef>
              <a:spcAft>
                <a:spcPts val="0"/>
              </a:spcAft>
              <a:buClr>
                <a:schemeClr val="dk1"/>
              </a:buClr>
              <a:buSzPts val="4200"/>
              <a:buFont typeface="Economica"/>
              <a:buNone/>
              <a:defRPr b="0" i="0" sz="4200" u="none" cap="none" strike="noStrike">
                <a:solidFill>
                  <a:schemeClr val="dk1"/>
                </a:solidFill>
                <a:latin typeface="Economica"/>
                <a:ea typeface="Economica"/>
                <a:cs typeface="Economica"/>
                <a:sym typeface="Economica"/>
              </a:defRPr>
            </a:lvl3pPr>
            <a:lvl4pPr lvl="3" marR="0" rtl="0" algn="l">
              <a:lnSpc>
                <a:spcPct val="100000"/>
              </a:lnSpc>
              <a:spcBef>
                <a:spcPts val="0"/>
              </a:spcBef>
              <a:spcAft>
                <a:spcPts val="0"/>
              </a:spcAft>
              <a:buClr>
                <a:schemeClr val="dk1"/>
              </a:buClr>
              <a:buSzPts val="4200"/>
              <a:buFont typeface="Economica"/>
              <a:buNone/>
              <a:defRPr b="0" i="0" sz="4200" u="none" cap="none" strike="noStrike">
                <a:solidFill>
                  <a:schemeClr val="dk1"/>
                </a:solidFill>
                <a:latin typeface="Economica"/>
                <a:ea typeface="Economica"/>
                <a:cs typeface="Economica"/>
                <a:sym typeface="Economica"/>
              </a:defRPr>
            </a:lvl4pPr>
            <a:lvl5pPr lvl="4" marR="0" rtl="0" algn="l">
              <a:lnSpc>
                <a:spcPct val="100000"/>
              </a:lnSpc>
              <a:spcBef>
                <a:spcPts val="0"/>
              </a:spcBef>
              <a:spcAft>
                <a:spcPts val="0"/>
              </a:spcAft>
              <a:buClr>
                <a:schemeClr val="dk1"/>
              </a:buClr>
              <a:buSzPts val="4200"/>
              <a:buFont typeface="Economica"/>
              <a:buNone/>
              <a:defRPr b="0" i="0" sz="4200" u="none" cap="none" strike="noStrike">
                <a:solidFill>
                  <a:schemeClr val="dk1"/>
                </a:solidFill>
                <a:latin typeface="Economica"/>
                <a:ea typeface="Economica"/>
                <a:cs typeface="Economica"/>
                <a:sym typeface="Economica"/>
              </a:defRPr>
            </a:lvl5pPr>
            <a:lvl6pPr lvl="5" marR="0" rtl="0" algn="l">
              <a:lnSpc>
                <a:spcPct val="100000"/>
              </a:lnSpc>
              <a:spcBef>
                <a:spcPts val="0"/>
              </a:spcBef>
              <a:spcAft>
                <a:spcPts val="0"/>
              </a:spcAft>
              <a:buClr>
                <a:schemeClr val="dk1"/>
              </a:buClr>
              <a:buSzPts val="4200"/>
              <a:buFont typeface="Economica"/>
              <a:buNone/>
              <a:defRPr b="0" i="0" sz="4200" u="none" cap="none" strike="noStrike">
                <a:solidFill>
                  <a:schemeClr val="dk1"/>
                </a:solidFill>
                <a:latin typeface="Economica"/>
                <a:ea typeface="Economica"/>
                <a:cs typeface="Economica"/>
                <a:sym typeface="Economica"/>
              </a:defRPr>
            </a:lvl6pPr>
            <a:lvl7pPr lvl="6" marR="0" rtl="0" algn="l">
              <a:lnSpc>
                <a:spcPct val="100000"/>
              </a:lnSpc>
              <a:spcBef>
                <a:spcPts val="0"/>
              </a:spcBef>
              <a:spcAft>
                <a:spcPts val="0"/>
              </a:spcAft>
              <a:buClr>
                <a:schemeClr val="dk1"/>
              </a:buClr>
              <a:buSzPts val="4200"/>
              <a:buFont typeface="Economica"/>
              <a:buNone/>
              <a:defRPr b="0" i="0" sz="4200" u="none" cap="none" strike="noStrike">
                <a:solidFill>
                  <a:schemeClr val="dk1"/>
                </a:solidFill>
                <a:latin typeface="Economica"/>
                <a:ea typeface="Economica"/>
                <a:cs typeface="Economica"/>
                <a:sym typeface="Economica"/>
              </a:defRPr>
            </a:lvl7pPr>
            <a:lvl8pPr lvl="7" marR="0" rtl="0" algn="l">
              <a:lnSpc>
                <a:spcPct val="100000"/>
              </a:lnSpc>
              <a:spcBef>
                <a:spcPts val="0"/>
              </a:spcBef>
              <a:spcAft>
                <a:spcPts val="0"/>
              </a:spcAft>
              <a:buClr>
                <a:schemeClr val="dk1"/>
              </a:buClr>
              <a:buSzPts val="4200"/>
              <a:buFont typeface="Economica"/>
              <a:buNone/>
              <a:defRPr b="0" i="0" sz="4200" u="none" cap="none" strike="noStrike">
                <a:solidFill>
                  <a:schemeClr val="dk1"/>
                </a:solidFill>
                <a:latin typeface="Economica"/>
                <a:ea typeface="Economica"/>
                <a:cs typeface="Economica"/>
                <a:sym typeface="Economica"/>
              </a:defRPr>
            </a:lvl8pPr>
            <a:lvl9pPr lvl="8" marR="0" rtl="0" algn="l">
              <a:lnSpc>
                <a:spcPct val="100000"/>
              </a:lnSpc>
              <a:spcBef>
                <a:spcPts val="0"/>
              </a:spcBef>
              <a:spcAft>
                <a:spcPts val="0"/>
              </a:spcAft>
              <a:buClr>
                <a:schemeClr val="dk1"/>
              </a:buClr>
              <a:buSzPts val="4200"/>
              <a:buFont typeface="Economica"/>
              <a:buNone/>
              <a:defRPr b="0" i="0" sz="4200" u="none" cap="none" strike="noStrike">
                <a:solidFill>
                  <a:schemeClr val="dk1"/>
                </a:solidFill>
                <a:latin typeface="Economica"/>
                <a:ea typeface="Economica"/>
                <a:cs typeface="Economica"/>
                <a:sym typeface="Economica"/>
              </a:defRPr>
            </a:lvl9pPr>
          </a:lstStyle>
          <a:p/>
        </p:txBody>
      </p:sp>
      <p:sp>
        <p:nvSpPr>
          <p:cNvPr id="27" name="Google Shape;27;p6"/>
          <p:cNvSpPr txBox="1"/>
          <p:nvPr>
            <p:ph idx="1" type="body"/>
          </p:nvPr>
        </p:nvSpPr>
        <p:spPr>
          <a:xfrm>
            <a:off x="311700" y="1225225"/>
            <a:ext cx="3999900" cy="3354000"/>
          </a:xfrm>
          <a:prstGeom prst="rect">
            <a:avLst/>
          </a:prstGeom>
          <a:noFill/>
          <a:ln>
            <a:noFill/>
          </a:ln>
        </p:spPr>
        <p:txBody>
          <a:bodyPr anchorCtr="0" anchor="t" bIns="91425" lIns="91425" spcFirstLastPara="1" rIns="91425" wrap="square" tIns="91425"/>
          <a:lstStyle>
            <a:lvl1pPr indent="-317500" lvl="0" marL="457200" marR="0" rtl="0" algn="l">
              <a:lnSpc>
                <a:spcPct val="115000"/>
              </a:lnSpc>
              <a:spcBef>
                <a:spcPts val="0"/>
              </a:spcBef>
              <a:spcAft>
                <a:spcPts val="0"/>
              </a:spcAft>
              <a:buClr>
                <a:schemeClr val="dk1"/>
              </a:buClr>
              <a:buSzPts val="1400"/>
              <a:buFont typeface="Open Sans"/>
              <a:buChar char="●"/>
              <a:defRPr b="0" i="0" sz="1400" u="none" cap="none" strike="noStrike">
                <a:solidFill>
                  <a:schemeClr val="dk1"/>
                </a:solidFill>
                <a:latin typeface="Open Sans"/>
                <a:ea typeface="Open Sans"/>
                <a:cs typeface="Open Sans"/>
                <a:sym typeface="Open Sans"/>
              </a:defRPr>
            </a:lvl1pPr>
            <a:lvl2pPr indent="-304800" lvl="1" marL="914400" marR="0" rtl="0" algn="l">
              <a:lnSpc>
                <a:spcPct val="115000"/>
              </a:lnSpc>
              <a:spcBef>
                <a:spcPts val="1600"/>
              </a:spcBef>
              <a:spcAft>
                <a:spcPts val="0"/>
              </a:spcAft>
              <a:buClr>
                <a:schemeClr val="dk1"/>
              </a:buClr>
              <a:buSzPts val="1200"/>
              <a:buFont typeface="Open Sans"/>
              <a:buChar char="○"/>
              <a:defRPr b="0" i="0" sz="1200" u="none" cap="none" strike="noStrike">
                <a:solidFill>
                  <a:schemeClr val="dk1"/>
                </a:solidFill>
                <a:latin typeface="Open Sans"/>
                <a:ea typeface="Open Sans"/>
                <a:cs typeface="Open Sans"/>
                <a:sym typeface="Open Sans"/>
              </a:defRPr>
            </a:lvl2pPr>
            <a:lvl3pPr indent="-304800" lvl="2" marL="1371600" marR="0" rtl="0" algn="l">
              <a:lnSpc>
                <a:spcPct val="115000"/>
              </a:lnSpc>
              <a:spcBef>
                <a:spcPts val="1600"/>
              </a:spcBef>
              <a:spcAft>
                <a:spcPts val="0"/>
              </a:spcAft>
              <a:buClr>
                <a:schemeClr val="dk1"/>
              </a:buClr>
              <a:buSzPts val="1200"/>
              <a:buFont typeface="Open Sans"/>
              <a:buChar char="■"/>
              <a:defRPr b="0" i="0" sz="1200" u="none" cap="none" strike="noStrike">
                <a:solidFill>
                  <a:schemeClr val="dk1"/>
                </a:solidFill>
                <a:latin typeface="Open Sans"/>
                <a:ea typeface="Open Sans"/>
                <a:cs typeface="Open Sans"/>
                <a:sym typeface="Open Sans"/>
              </a:defRPr>
            </a:lvl3pPr>
            <a:lvl4pPr indent="-304800" lvl="3" marL="1828800" marR="0" rtl="0" algn="l">
              <a:lnSpc>
                <a:spcPct val="115000"/>
              </a:lnSpc>
              <a:spcBef>
                <a:spcPts val="1600"/>
              </a:spcBef>
              <a:spcAft>
                <a:spcPts val="0"/>
              </a:spcAft>
              <a:buClr>
                <a:schemeClr val="dk1"/>
              </a:buClr>
              <a:buSzPts val="1200"/>
              <a:buFont typeface="Open Sans"/>
              <a:buChar char="●"/>
              <a:defRPr b="0" i="0" sz="1200" u="none" cap="none" strike="noStrike">
                <a:solidFill>
                  <a:schemeClr val="dk1"/>
                </a:solidFill>
                <a:latin typeface="Open Sans"/>
                <a:ea typeface="Open Sans"/>
                <a:cs typeface="Open Sans"/>
                <a:sym typeface="Open Sans"/>
              </a:defRPr>
            </a:lvl4pPr>
            <a:lvl5pPr indent="-304800" lvl="4" marL="2286000" marR="0" rtl="0" algn="l">
              <a:lnSpc>
                <a:spcPct val="115000"/>
              </a:lnSpc>
              <a:spcBef>
                <a:spcPts val="1600"/>
              </a:spcBef>
              <a:spcAft>
                <a:spcPts val="0"/>
              </a:spcAft>
              <a:buClr>
                <a:schemeClr val="dk1"/>
              </a:buClr>
              <a:buSzPts val="1200"/>
              <a:buFont typeface="Open Sans"/>
              <a:buChar char="○"/>
              <a:defRPr b="0" i="0" sz="1200" u="none" cap="none" strike="noStrike">
                <a:solidFill>
                  <a:schemeClr val="dk1"/>
                </a:solidFill>
                <a:latin typeface="Open Sans"/>
                <a:ea typeface="Open Sans"/>
                <a:cs typeface="Open Sans"/>
                <a:sym typeface="Open Sans"/>
              </a:defRPr>
            </a:lvl5pPr>
            <a:lvl6pPr indent="-304800" lvl="5" marL="2743200" marR="0" rtl="0" algn="l">
              <a:lnSpc>
                <a:spcPct val="115000"/>
              </a:lnSpc>
              <a:spcBef>
                <a:spcPts val="1600"/>
              </a:spcBef>
              <a:spcAft>
                <a:spcPts val="0"/>
              </a:spcAft>
              <a:buClr>
                <a:schemeClr val="dk1"/>
              </a:buClr>
              <a:buSzPts val="1200"/>
              <a:buFont typeface="Open Sans"/>
              <a:buChar char="■"/>
              <a:defRPr b="0" i="0" sz="1200" u="none" cap="none" strike="noStrike">
                <a:solidFill>
                  <a:schemeClr val="dk1"/>
                </a:solidFill>
                <a:latin typeface="Open Sans"/>
                <a:ea typeface="Open Sans"/>
                <a:cs typeface="Open Sans"/>
                <a:sym typeface="Open Sans"/>
              </a:defRPr>
            </a:lvl6pPr>
            <a:lvl7pPr indent="-304800" lvl="6" marL="3200400" marR="0" rtl="0" algn="l">
              <a:lnSpc>
                <a:spcPct val="115000"/>
              </a:lnSpc>
              <a:spcBef>
                <a:spcPts val="1600"/>
              </a:spcBef>
              <a:spcAft>
                <a:spcPts val="0"/>
              </a:spcAft>
              <a:buClr>
                <a:schemeClr val="dk1"/>
              </a:buClr>
              <a:buSzPts val="1200"/>
              <a:buFont typeface="Open Sans"/>
              <a:buChar char="●"/>
              <a:defRPr b="0" i="0" sz="1200" u="none" cap="none" strike="noStrike">
                <a:solidFill>
                  <a:schemeClr val="dk1"/>
                </a:solidFill>
                <a:latin typeface="Open Sans"/>
                <a:ea typeface="Open Sans"/>
                <a:cs typeface="Open Sans"/>
                <a:sym typeface="Open Sans"/>
              </a:defRPr>
            </a:lvl7pPr>
            <a:lvl8pPr indent="-304800" lvl="7" marL="3657600" marR="0" rtl="0" algn="l">
              <a:lnSpc>
                <a:spcPct val="115000"/>
              </a:lnSpc>
              <a:spcBef>
                <a:spcPts val="1600"/>
              </a:spcBef>
              <a:spcAft>
                <a:spcPts val="0"/>
              </a:spcAft>
              <a:buClr>
                <a:schemeClr val="dk1"/>
              </a:buClr>
              <a:buSzPts val="1200"/>
              <a:buFont typeface="Open Sans"/>
              <a:buChar char="○"/>
              <a:defRPr b="0" i="0" sz="1200" u="none" cap="none" strike="noStrike">
                <a:solidFill>
                  <a:schemeClr val="dk1"/>
                </a:solidFill>
                <a:latin typeface="Open Sans"/>
                <a:ea typeface="Open Sans"/>
                <a:cs typeface="Open Sans"/>
                <a:sym typeface="Open Sans"/>
              </a:defRPr>
            </a:lvl8pPr>
            <a:lvl9pPr indent="-304800" lvl="8" marL="4114800" marR="0" rtl="0" algn="l">
              <a:lnSpc>
                <a:spcPct val="115000"/>
              </a:lnSpc>
              <a:spcBef>
                <a:spcPts val="1600"/>
              </a:spcBef>
              <a:spcAft>
                <a:spcPts val="1600"/>
              </a:spcAft>
              <a:buClr>
                <a:schemeClr val="dk1"/>
              </a:buClr>
              <a:buSzPts val="1200"/>
              <a:buFont typeface="Open Sans"/>
              <a:buChar char="■"/>
              <a:defRPr b="0" i="0" sz="1200" u="none" cap="none" strike="noStrike">
                <a:solidFill>
                  <a:schemeClr val="dk1"/>
                </a:solidFill>
                <a:latin typeface="Open Sans"/>
                <a:ea typeface="Open Sans"/>
                <a:cs typeface="Open Sans"/>
                <a:sym typeface="Open Sans"/>
              </a:defRPr>
            </a:lvl9pPr>
          </a:lstStyle>
          <a:p/>
        </p:txBody>
      </p:sp>
      <p:sp>
        <p:nvSpPr>
          <p:cNvPr id="28" name="Google Shape;28;p6"/>
          <p:cNvSpPr txBox="1"/>
          <p:nvPr>
            <p:ph idx="2" type="body"/>
          </p:nvPr>
        </p:nvSpPr>
        <p:spPr>
          <a:xfrm>
            <a:off x="4832400" y="1225225"/>
            <a:ext cx="3999900" cy="3354000"/>
          </a:xfrm>
          <a:prstGeom prst="rect">
            <a:avLst/>
          </a:prstGeom>
          <a:noFill/>
          <a:ln>
            <a:noFill/>
          </a:ln>
        </p:spPr>
        <p:txBody>
          <a:bodyPr anchorCtr="0" anchor="t" bIns="91425" lIns="91425" spcFirstLastPara="1" rIns="91425" wrap="square" tIns="91425"/>
          <a:lstStyle>
            <a:lvl1pPr indent="-317500" lvl="0" marL="457200" marR="0" rtl="0" algn="l">
              <a:lnSpc>
                <a:spcPct val="115000"/>
              </a:lnSpc>
              <a:spcBef>
                <a:spcPts val="0"/>
              </a:spcBef>
              <a:spcAft>
                <a:spcPts val="0"/>
              </a:spcAft>
              <a:buClr>
                <a:schemeClr val="dk1"/>
              </a:buClr>
              <a:buSzPts val="1400"/>
              <a:buFont typeface="Open Sans"/>
              <a:buChar char="●"/>
              <a:defRPr b="0" i="0" sz="1400" u="none" cap="none" strike="noStrike">
                <a:solidFill>
                  <a:schemeClr val="dk1"/>
                </a:solidFill>
                <a:latin typeface="Open Sans"/>
                <a:ea typeface="Open Sans"/>
                <a:cs typeface="Open Sans"/>
                <a:sym typeface="Open Sans"/>
              </a:defRPr>
            </a:lvl1pPr>
            <a:lvl2pPr indent="-304800" lvl="1" marL="914400" marR="0" rtl="0" algn="l">
              <a:lnSpc>
                <a:spcPct val="115000"/>
              </a:lnSpc>
              <a:spcBef>
                <a:spcPts val="1600"/>
              </a:spcBef>
              <a:spcAft>
                <a:spcPts val="0"/>
              </a:spcAft>
              <a:buClr>
                <a:schemeClr val="dk1"/>
              </a:buClr>
              <a:buSzPts val="1200"/>
              <a:buFont typeface="Open Sans"/>
              <a:buChar char="○"/>
              <a:defRPr b="0" i="0" sz="1200" u="none" cap="none" strike="noStrike">
                <a:solidFill>
                  <a:schemeClr val="dk1"/>
                </a:solidFill>
                <a:latin typeface="Open Sans"/>
                <a:ea typeface="Open Sans"/>
                <a:cs typeface="Open Sans"/>
                <a:sym typeface="Open Sans"/>
              </a:defRPr>
            </a:lvl2pPr>
            <a:lvl3pPr indent="-304800" lvl="2" marL="1371600" marR="0" rtl="0" algn="l">
              <a:lnSpc>
                <a:spcPct val="115000"/>
              </a:lnSpc>
              <a:spcBef>
                <a:spcPts val="1600"/>
              </a:spcBef>
              <a:spcAft>
                <a:spcPts val="0"/>
              </a:spcAft>
              <a:buClr>
                <a:schemeClr val="dk1"/>
              </a:buClr>
              <a:buSzPts val="1200"/>
              <a:buFont typeface="Open Sans"/>
              <a:buChar char="■"/>
              <a:defRPr b="0" i="0" sz="1200" u="none" cap="none" strike="noStrike">
                <a:solidFill>
                  <a:schemeClr val="dk1"/>
                </a:solidFill>
                <a:latin typeface="Open Sans"/>
                <a:ea typeface="Open Sans"/>
                <a:cs typeface="Open Sans"/>
                <a:sym typeface="Open Sans"/>
              </a:defRPr>
            </a:lvl3pPr>
            <a:lvl4pPr indent="-304800" lvl="3" marL="1828800" marR="0" rtl="0" algn="l">
              <a:lnSpc>
                <a:spcPct val="115000"/>
              </a:lnSpc>
              <a:spcBef>
                <a:spcPts val="1600"/>
              </a:spcBef>
              <a:spcAft>
                <a:spcPts val="0"/>
              </a:spcAft>
              <a:buClr>
                <a:schemeClr val="dk1"/>
              </a:buClr>
              <a:buSzPts val="1200"/>
              <a:buFont typeface="Open Sans"/>
              <a:buChar char="●"/>
              <a:defRPr b="0" i="0" sz="1200" u="none" cap="none" strike="noStrike">
                <a:solidFill>
                  <a:schemeClr val="dk1"/>
                </a:solidFill>
                <a:latin typeface="Open Sans"/>
                <a:ea typeface="Open Sans"/>
                <a:cs typeface="Open Sans"/>
                <a:sym typeface="Open Sans"/>
              </a:defRPr>
            </a:lvl4pPr>
            <a:lvl5pPr indent="-304800" lvl="4" marL="2286000" marR="0" rtl="0" algn="l">
              <a:lnSpc>
                <a:spcPct val="115000"/>
              </a:lnSpc>
              <a:spcBef>
                <a:spcPts val="1600"/>
              </a:spcBef>
              <a:spcAft>
                <a:spcPts val="0"/>
              </a:spcAft>
              <a:buClr>
                <a:schemeClr val="dk1"/>
              </a:buClr>
              <a:buSzPts val="1200"/>
              <a:buFont typeface="Open Sans"/>
              <a:buChar char="○"/>
              <a:defRPr b="0" i="0" sz="1200" u="none" cap="none" strike="noStrike">
                <a:solidFill>
                  <a:schemeClr val="dk1"/>
                </a:solidFill>
                <a:latin typeface="Open Sans"/>
                <a:ea typeface="Open Sans"/>
                <a:cs typeface="Open Sans"/>
                <a:sym typeface="Open Sans"/>
              </a:defRPr>
            </a:lvl5pPr>
            <a:lvl6pPr indent="-304800" lvl="5" marL="2743200" marR="0" rtl="0" algn="l">
              <a:lnSpc>
                <a:spcPct val="115000"/>
              </a:lnSpc>
              <a:spcBef>
                <a:spcPts val="1600"/>
              </a:spcBef>
              <a:spcAft>
                <a:spcPts val="0"/>
              </a:spcAft>
              <a:buClr>
                <a:schemeClr val="dk1"/>
              </a:buClr>
              <a:buSzPts val="1200"/>
              <a:buFont typeface="Open Sans"/>
              <a:buChar char="■"/>
              <a:defRPr b="0" i="0" sz="1200" u="none" cap="none" strike="noStrike">
                <a:solidFill>
                  <a:schemeClr val="dk1"/>
                </a:solidFill>
                <a:latin typeface="Open Sans"/>
                <a:ea typeface="Open Sans"/>
                <a:cs typeface="Open Sans"/>
                <a:sym typeface="Open Sans"/>
              </a:defRPr>
            </a:lvl6pPr>
            <a:lvl7pPr indent="-304800" lvl="6" marL="3200400" marR="0" rtl="0" algn="l">
              <a:lnSpc>
                <a:spcPct val="115000"/>
              </a:lnSpc>
              <a:spcBef>
                <a:spcPts val="1600"/>
              </a:spcBef>
              <a:spcAft>
                <a:spcPts val="0"/>
              </a:spcAft>
              <a:buClr>
                <a:schemeClr val="dk1"/>
              </a:buClr>
              <a:buSzPts val="1200"/>
              <a:buFont typeface="Open Sans"/>
              <a:buChar char="●"/>
              <a:defRPr b="0" i="0" sz="1200" u="none" cap="none" strike="noStrike">
                <a:solidFill>
                  <a:schemeClr val="dk1"/>
                </a:solidFill>
                <a:latin typeface="Open Sans"/>
                <a:ea typeface="Open Sans"/>
                <a:cs typeface="Open Sans"/>
                <a:sym typeface="Open Sans"/>
              </a:defRPr>
            </a:lvl7pPr>
            <a:lvl8pPr indent="-304800" lvl="7" marL="3657600" marR="0" rtl="0" algn="l">
              <a:lnSpc>
                <a:spcPct val="115000"/>
              </a:lnSpc>
              <a:spcBef>
                <a:spcPts val="1600"/>
              </a:spcBef>
              <a:spcAft>
                <a:spcPts val="0"/>
              </a:spcAft>
              <a:buClr>
                <a:schemeClr val="dk1"/>
              </a:buClr>
              <a:buSzPts val="1200"/>
              <a:buFont typeface="Open Sans"/>
              <a:buChar char="○"/>
              <a:defRPr b="0" i="0" sz="1200" u="none" cap="none" strike="noStrike">
                <a:solidFill>
                  <a:schemeClr val="dk1"/>
                </a:solidFill>
                <a:latin typeface="Open Sans"/>
                <a:ea typeface="Open Sans"/>
                <a:cs typeface="Open Sans"/>
                <a:sym typeface="Open Sans"/>
              </a:defRPr>
            </a:lvl8pPr>
            <a:lvl9pPr indent="-304800" lvl="8" marL="4114800" marR="0" rtl="0" algn="l">
              <a:lnSpc>
                <a:spcPct val="115000"/>
              </a:lnSpc>
              <a:spcBef>
                <a:spcPts val="1600"/>
              </a:spcBef>
              <a:spcAft>
                <a:spcPts val="1600"/>
              </a:spcAft>
              <a:buClr>
                <a:schemeClr val="dk1"/>
              </a:buClr>
              <a:buSzPts val="1200"/>
              <a:buFont typeface="Open Sans"/>
              <a:buChar char="■"/>
              <a:defRPr b="0" i="0" sz="1200" u="none" cap="none" strike="noStrike">
                <a:solidFill>
                  <a:schemeClr val="dk1"/>
                </a:solidFill>
                <a:latin typeface="Open Sans"/>
                <a:ea typeface="Open Sans"/>
                <a:cs typeface="Open Sans"/>
                <a:sym typeface="Open Sans"/>
              </a:defRPr>
            </a:lvl9pPr>
          </a:lstStyle>
          <a:p/>
        </p:txBody>
      </p:sp>
      <p:sp>
        <p:nvSpPr>
          <p:cNvPr id="29" name="Google Shape;29;p6"/>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rtl="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Economica"/>
                <a:ea typeface="Economica"/>
                <a:cs typeface="Economica"/>
                <a:sym typeface="Economica"/>
              </a:defRPr>
            </a:lvl1pPr>
            <a:lvl2pPr indent="0" lvl="1" marL="0" marR="0" rtl="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Economica"/>
                <a:ea typeface="Economica"/>
                <a:cs typeface="Economica"/>
                <a:sym typeface="Economica"/>
              </a:defRPr>
            </a:lvl2pPr>
            <a:lvl3pPr indent="0" lvl="2" marL="0" marR="0" rtl="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Economica"/>
                <a:ea typeface="Economica"/>
                <a:cs typeface="Economica"/>
                <a:sym typeface="Economica"/>
              </a:defRPr>
            </a:lvl3pPr>
            <a:lvl4pPr indent="0" lvl="3" marL="0" marR="0" rtl="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Economica"/>
                <a:ea typeface="Economica"/>
                <a:cs typeface="Economica"/>
                <a:sym typeface="Economica"/>
              </a:defRPr>
            </a:lvl4pPr>
            <a:lvl5pPr indent="0" lvl="4" marL="0" marR="0" rtl="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Economica"/>
                <a:ea typeface="Economica"/>
                <a:cs typeface="Economica"/>
                <a:sym typeface="Economica"/>
              </a:defRPr>
            </a:lvl5pPr>
            <a:lvl6pPr indent="0" lvl="5" marL="0" marR="0" rtl="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Economica"/>
                <a:ea typeface="Economica"/>
                <a:cs typeface="Economica"/>
                <a:sym typeface="Economica"/>
              </a:defRPr>
            </a:lvl6pPr>
            <a:lvl7pPr indent="0" lvl="6" marL="0" marR="0" rtl="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Economica"/>
                <a:ea typeface="Economica"/>
                <a:cs typeface="Economica"/>
                <a:sym typeface="Economica"/>
              </a:defRPr>
            </a:lvl7pPr>
            <a:lvl8pPr indent="0" lvl="7" marL="0" marR="0" rtl="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Economica"/>
                <a:ea typeface="Economica"/>
                <a:cs typeface="Economica"/>
                <a:sym typeface="Economica"/>
              </a:defRPr>
            </a:lvl8pPr>
            <a:lvl9pPr indent="0" lvl="8" marL="0" marR="0" rtl="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Economica"/>
                <a:ea typeface="Economica"/>
                <a:cs typeface="Economica"/>
                <a:sym typeface="Economica"/>
              </a:defRPr>
            </a:lvl9p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spTree>
      <p:nvGrpSpPr>
        <p:cNvPr id="30" name="Shape 30"/>
        <p:cNvGrpSpPr/>
        <p:nvPr/>
      </p:nvGrpSpPr>
      <p:grpSpPr>
        <a:xfrm>
          <a:off x="0" y="0"/>
          <a:ext cx="0" cy="0"/>
          <a:chOff x="0" y="0"/>
          <a:chExt cx="0" cy="0"/>
        </a:xfrm>
      </p:grpSpPr>
      <p:sp>
        <p:nvSpPr>
          <p:cNvPr id="31" name="Google Shape;31;p7"/>
          <p:cNvSpPr/>
          <p:nvPr/>
        </p:nvSpPr>
        <p:spPr>
          <a:xfrm flipH="1">
            <a:off x="7595938" y="460225"/>
            <a:ext cx="1081625" cy="1124950"/>
          </a:xfrm>
          <a:custGeom>
            <a:rect b="b" l="l" r="r" t="t"/>
            <a:pathLst>
              <a:path extrusionOk="0" h="44998" w="43265">
                <a:moveTo>
                  <a:pt x="0" y="44998"/>
                </a:moveTo>
                <a:lnTo>
                  <a:pt x="0" y="0"/>
                </a:lnTo>
                <a:lnTo>
                  <a:pt x="43265" y="0"/>
                </a:lnTo>
              </a:path>
            </a:pathLst>
          </a:custGeom>
          <a:noFill/>
          <a:ln cap="flat" cmpd="sng" w="28575">
            <a:solidFill>
              <a:schemeClr val="lt2"/>
            </a:solidFill>
            <a:prstDash val="solid"/>
            <a:miter lim="8000"/>
            <a:headEnd len="sm" w="sm" type="none"/>
            <a:tailEnd len="sm" w="sm" type="none"/>
          </a:ln>
        </p:spPr>
      </p:sp>
      <p:sp>
        <p:nvSpPr>
          <p:cNvPr id="32" name="Google Shape;32;p7"/>
          <p:cNvSpPr/>
          <p:nvPr/>
        </p:nvSpPr>
        <p:spPr>
          <a:xfrm flipH="1" rot="10800000">
            <a:off x="466425" y="3558325"/>
            <a:ext cx="1081625" cy="1124950"/>
          </a:xfrm>
          <a:custGeom>
            <a:rect b="b" l="l" r="r" t="t"/>
            <a:pathLst>
              <a:path extrusionOk="0" h="44998" w="43265">
                <a:moveTo>
                  <a:pt x="0" y="44998"/>
                </a:moveTo>
                <a:lnTo>
                  <a:pt x="0" y="0"/>
                </a:lnTo>
                <a:lnTo>
                  <a:pt x="43265" y="0"/>
                </a:lnTo>
              </a:path>
            </a:pathLst>
          </a:custGeom>
          <a:noFill/>
          <a:ln cap="flat" cmpd="sng" w="28575">
            <a:solidFill>
              <a:schemeClr val="lt2"/>
            </a:solidFill>
            <a:prstDash val="solid"/>
            <a:miter lim="8000"/>
            <a:headEnd len="sm" w="sm" type="none"/>
            <a:tailEnd len="sm" w="sm" type="none"/>
          </a:ln>
        </p:spPr>
      </p:sp>
      <p:sp>
        <p:nvSpPr>
          <p:cNvPr id="33" name="Google Shape;33;p7"/>
          <p:cNvSpPr txBox="1"/>
          <p:nvPr>
            <p:ph type="title"/>
          </p:nvPr>
        </p:nvSpPr>
        <p:spPr>
          <a:xfrm>
            <a:off x="773700" y="1806450"/>
            <a:ext cx="7596600" cy="1530600"/>
          </a:xfrm>
          <a:prstGeom prst="rect">
            <a:avLst/>
          </a:prstGeom>
          <a:noFill/>
          <a:ln>
            <a:noFill/>
          </a:ln>
        </p:spPr>
        <p:txBody>
          <a:bodyPr anchorCtr="0" anchor="ctr" bIns="91425" lIns="91425" spcFirstLastPara="1" rIns="91425" wrap="square" tIns="91425"/>
          <a:lstStyle>
            <a:lvl1pPr lvl="0" marR="0" rtl="0" algn="ctr">
              <a:lnSpc>
                <a:spcPct val="100000"/>
              </a:lnSpc>
              <a:spcBef>
                <a:spcPts val="0"/>
              </a:spcBef>
              <a:spcAft>
                <a:spcPts val="0"/>
              </a:spcAft>
              <a:buClr>
                <a:schemeClr val="dk1"/>
              </a:buClr>
              <a:buSzPts val="4200"/>
              <a:buFont typeface="Economica"/>
              <a:buNone/>
              <a:defRPr b="0" i="0" sz="4200" u="none" cap="none" strike="noStrike">
                <a:solidFill>
                  <a:schemeClr val="dk1"/>
                </a:solidFill>
                <a:latin typeface="Economica"/>
                <a:ea typeface="Economica"/>
                <a:cs typeface="Economica"/>
                <a:sym typeface="Economica"/>
              </a:defRPr>
            </a:lvl1pPr>
            <a:lvl2pPr lvl="1" marR="0" rtl="0" algn="ctr">
              <a:lnSpc>
                <a:spcPct val="100000"/>
              </a:lnSpc>
              <a:spcBef>
                <a:spcPts val="0"/>
              </a:spcBef>
              <a:spcAft>
                <a:spcPts val="0"/>
              </a:spcAft>
              <a:buClr>
                <a:schemeClr val="dk1"/>
              </a:buClr>
              <a:buSzPts val="4200"/>
              <a:buFont typeface="Economica"/>
              <a:buNone/>
              <a:defRPr b="0" i="0" sz="4200" u="none" cap="none" strike="noStrike">
                <a:solidFill>
                  <a:schemeClr val="dk1"/>
                </a:solidFill>
                <a:latin typeface="Economica"/>
                <a:ea typeface="Economica"/>
                <a:cs typeface="Economica"/>
                <a:sym typeface="Economica"/>
              </a:defRPr>
            </a:lvl2pPr>
            <a:lvl3pPr lvl="2" marR="0" rtl="0" algn="ctr">
              <a:lnSpc>
                <a:spcPct val="100000"/>
              </a:lnSpc>
              <a:spcBef>
                <a:spcPts val="0"/>
              </a:spcBef>
              <a:spcAft>
                <a:spcPts val="0"/>
              </a:spcAft>
              <a:buClr>
                <a:schemeClr val="dk1"/>
              </a:buClr>
              <a:buSzPts val="4200"/>
              <a:buFont typeface="Economica"/>
              <a:buNone/>
              <a:defRPr b="0" i="0" sz="4200" u="none" cap="none" strike="noStrike">
                <a:solidFill>
                  <a:schemeClr val="dk1"/>
                </a:solidFill>
                <a:latin typeface="Economica"/>
                <a:ea typeface="Economica"/>
                <a:cs typeface="Economica"/>
                <a:sym typeface="Economica"/>
              </a:defRPr>
            </a:lvl3pPr>
            <a:lvl4pPr lvl="3" marR="0" rtl="0" algn="ctr">
              <a:lnSpc>
                <a:spcPct val="100000"/>
              </a:lnSpc>
              <a:spcBef>
                <a:spcPts val="0"/>
              </a:spcBef>
              <a:spcAft>
                <a:spcPts val="0"/>
              </a:spcAft>
              <a:buClr>
                <a:schemeClr val="dk1"/>
              </a:buClr>
              <a:buSzPts val="4200"/>
              <a:buFont typeface="Economica"/>
              <a:buNone/>
              <a:defRPr b="0" i="0" sz="4200" u="none" cap="none" strike="noStrike">
                <a:solidFill>
                  <a:schemeClr val="dk1"/>
                </a:solidFill>
                <a:latin typeface="Economica"/>
                <a:ea typeface="Economica"/>
                <a:cs typeface="Economica"/>
                <a:sym typeface="Economica"/>
              </a:defRPr>
            </a:lvl4pPr>
            <a:lvl5pPr lvl="4" marR="0" rtl="0" algn="ctr">
              <a:lnSpc>
                <a:spcPct val="100000"/>
              </a:lnSpc>
              <a:spcBef>
                <a:spcPts val="0"/>
              </a:spcBef>
              <a:spcAft>
                <a:spcPts val="0"/>
              </a:spcAft>
              <a:buClr>
                <a:schemeClr val="dk1"/>
              </a:buClr>
              <a:buSzPts val="4200"/>
              <a:buFont typeface="Economica"/>
              <a:buNone/>
              <a:defRPr b="0" i="0" sz="4200" u="none" cap="none" strike="noStrike">
                <a:solidFill>
                  <a:schemeClr val="dk1"/>
                </a:solidFill>
                <a:latin typeface="Economica"/>
                <a:ea typeface="Economica"/>
                <a:cs typeface="Economica"/>
                <a:sym typeface="Economica"/>
              </a:defRPr>
            </a:lvl5pPr>
            <a:lvl6pPr lvl="5" marR="0" rtl="0" algn="ctr">
              <a:lnSpc>
                <a:spcPct val="100000"/>
              </a:lnSpc>
              <a:spcBef>
                <a:spcPts val="0"/>
              </a:spcBef>
              <a:spcAft>
                <a:spcPts val="0"/>
              </a:spcAft>
              <a:buClr>
                <a:schemeClr val="dk1"/>
              </a:buClr>
              <a:buSzPts val="4200"/>
              <a:buFont typeface="Economica"/>
              <a:buNone/>
              <a:defRPr b="0" i="0" sz="4200" u="none" cap="none" strike="noStrike">
                <a:solidFill>
                  <a:schemeClr val="dk1"/>
                </a:solidFill>
                <a:latin typeface="Economica"/>
                <a:ea typeface="Economica"/>
                <a:cs typeface="Economica"/>
                <a:sym typeface="Economica"/>
              </a:defRPr>
            </a:lvl6pPr>
            <a:lvl7pPr lvl="6" marR="0" rtl="0" algn="ctr">
              <a:lnSpc>
                <a:spcPct val="100000"/>
              </a:lnSpc>
              <a:spcBef>
                <a:spcPts val="0"/>
              </a:spcBef>
              <a:spcAft>
                <a:spcPts val="0"/>
              </a:spcAft>
              <a:buClr>
                <a:schemeClr val="dk1"/>
              </a:buClr>
              <a:buSzPts val="4200"/>
              <a:buFont typeface="Economica"/>
              <a:buNone/>
              <a:defRPr b="0" i="0" sz="4200" u="none" cap="none" strike="noStrike">
                <a:solidFill>
                  <a:schemeClr val="dk1"/>
                </a:solidFill>
                <a:latin typeface="Economica"/>
                <a:ea typeface="Economica"/>
                <a:cs typeface="Economica"/>
                <a:sym typeface="Economica"/>
              </a:defRPr>
            </a:lvl7pPr>
            <a:lvl8pPr lvl="7" marR="0" rtl="0" algn="ctr">
              <a:lnSpc>
                <a:spcPct val="100000"/>
              </a:lnSpc>
              <a:spcBef>
                <a:spcPts val="0"/>
              </a:spcBef>
              <a:spcAft>
                <a:spcPts val="0"/>
              </a:spcAft>
              <a:buClr>
                <a:schemeClr val="dk1"/>
              </a:buClr>
              <a:buSzPts val="4200"/>
              <a:buFont typeface="Economica"/>
              <a:buNone/>
              <a:defRPr b="0" i="0" sz="4200" u="none" cap="none" strike="noStrike">
                <a:solidFill>
                  <a:schemeClr val="dk1"/>
                </a:solidFill>
                <a:latin typeface="Economica"/>
                <a:ea typeface="Economica"/>
                <a:cs typeface="Economica"/>
                <a:sym typeface="Economica"/>
              </a:defRPr>
            </a:lvl8pPr>
            <a:lvl9pPr lvl="8" marR="0" rtl="0" algn="ctr">
              <a:lnSpc>
                <a:spcPct val="100000"/>
              </a:lnSpc>
              <a:spcBef>
                <a:spcPts val="0"/>
              </a:spcBef>
              <a:spcAft>
                <a:spcPts val="0"/>
              </a:spcAft>
              <a:buClr>
                <a:schemeClr val="dk1"/>
              </a:buClr>
              <a:buSzPts val="4200"/>
              <a:buFont typeface="Economica"/>
              <a:buNone/>
              <a:defRPr b="0" i="0" sz="4200" u="none" cap="none" strike="noStrike">
                <a:solidFill>
                  <a:schemeClr val="dk1"/>
                </a:solidFill>
                <a:latin typeface="Economica"/>
                <a:ea typeface="Economica"/>
                <a:cs typeface="Economica"/>
                <a:sym typeface="Economica"/>
              </a:defRPr>
            </a:lvl9pPr>
          </a:lstStyle>
          <a:p/>
        </p:txBody>
      </p:sp>
      <p:sp>
        <p:nvSpPr>
          <p:cNvPr id="34" name="Google Shape;34;p7"/>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rtl="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Economica"/>
                <a:ea typeface="Economica"/>
                <a:cs typeface="Economica"/>
                <a:sym typeface="Economica"/>
              </a:defRPr>
            </a:lvl1pPr>
            <a:lvl2pPr indent="0" lvl="1" marL="0" marR="0" rtl="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Economica"/>
                <a:ea typeface="Economica"/>
                <a:cs typeface="Economica"/>
                <a:sym typeface="Economica"/>
              </a:defRPr>
            </a:lvl2pPr>
            <a:lvl3pPr indent="0" lvl="2" marL="0" marR="0" rtl="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Economica"/>
                <a:ea typeface="Economica"/>
                <a:cs typeface="Economica"/>
                <a:sym typeface="Economica"/>
              </a:defRPr>
            </a:lvl3pPr>
            <a:lvl4pPr indent="0" lvl="3" marL="0" marR="0" rtl="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Economica"/>
                <a:ea typeface="Economica"/>
                <a:cs typeface="Economica"/>
                <a:sym typeface="Economica"/>
              </a:defRPr>
            </a:lvl4pPr>
            <a:lvl5pPr indent="0" lvl="4" marL="0" marR="0" rtl="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Economica"/>
                <a:ea typeface="Economica"/>
                <a:cs typeface="Economica"/>
                <a:sym typeface="Economica"/>
              </a:defRPr>
            </a:lvl5pPr>
            <a:lvl6pPr indent="0" lvl="5" marL="0" marR="0" rtl="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Economica"/>
                <a:ea typeface="Economica"/>
                <a:cs typeface="Economica"/>
                <a:sym typeface="Economica"/>
              </a:defRPr>
            </a:lvl6pPr>
            <a:lvl7pPr indent="0" lvl="6" marL="0" marR="0" rtl="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Economica"/>
                <a:ea typeface="Economica"/>
                <a:cs typeface="Economica"/>
                <a:sym typeface="Economica"/>
              </a:defRPr>
            </a:lvl7pPr>
            <a:lvl8pPr indent="0" lvl="7" marL="0" marR="0" rtl="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Economica"/>
                <a:ea typeface="Economica"/>
                <a:cs typeface="Economica"/>
                <a:sym typeface="Economica"/>
              </a:defRPr>
            </a:lvl8pPr>
            <a:lvl9pPr indent="0" lvl="8" marL="0" marR="0" rtl="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Economica"/>
                <a:ea typeface="Economica"/>
                <a:cs typeface="Economica"/>
                <a:sym typeface="Economica"/>
              </a:defRPr>
            </a:lvl9p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One column text">
  <p:cSld name="ONE_COLUMN_TEXT">
    <p:spTree>
      <p:nvGrpSpPr>
        <p:cNvPr id="35" name="Shape 35"/>
        <p:cNvGrpSpPr/>
        <p:nvPr/>
      </p:nvGrpSpPr>
      <p:grpSpPr>
        <a:xfrm>
          <a:off x="0" y="0"/>
          <a:ext cx="0" cy="0"/>
          <a:chOff x="0" y="0"/>
          <a:chExt cx="0" cy="0"/>
        </a:xfrm>
      </p:grpSpPr>
      <p:sp>
        <p:nvSpPr>
          <p:cNvPr id="36" name="Google Shape;36;p8"/>
          <p:cNvSpPr txBox="1"/>
          <p:nvPr>
            <p:ph type="title"/>
          </p:nvPr>
        </p:nvSpPr>
        <p:spPr>
          <a:xfrm>
            <a:off x="311700" y="555600"/>
            <a:ext cx="2808000" cy="755700"/>
          </a:xfrm>
          <a:prstGeom prst="rect">
            <a:avLst/>
          </a:prstGeom>
          <a:noFill/>
          <a:ln>
            <a:noFill/>
          </a:ln>
        </p:spPr>
        <p:txBody>
          <a:bodyPr anchorCtr="0" anchor="b" bIns="91425" lIns="91425" spcFirstLastPara="1" rIns="91425" wrap="square" tIns="91425"/>
          <a:lstStyle>
            <a:lvl1pPr lvl="0" marR="0" rtl="0" algn="l">
              <a:lnSpc>
                <a:spcPct val="100000"/>
              </a:lnSpc>
              <a:spcBef>
                <a:spcPts val="0"/>
              </a:spcBef>
              <a:spcAft>
                <a:spcPts val="0"/>
              </a:spcAft>
              <a:buClr>
                <a:schemeClr val="dk1"/>
              </a:buClr>
              <a:buSzPts val="3000"/>
              <a:buFont typeface="Economica"/>
              <a:buNone/>
              <a:defRPr b="0" i="0" sz="3000" u="none" cap="none" strike="noStrike">
                <a:solidFill>
                  <a:schemeClr val="dk1"/>
                </a:solidFill>
                <a:latin typeface="Economica"/>
                <a:ea typeface="Economica"/>
                <a:cs typeface="Economica"/>
                <a:sym typeface="Economica"/>
              </a:defRPr>
            </a:lvl1pPr>
            <a:lvl2pPr lvl="1" marR="0" rtl="0" algn="l">
              <a:lnSpc>
                <a:spcPct val="100000"/>
              </a:lnSpc>
              <a:spcBef>
                <a:spcPts val="0"/>
              </a:spcBef>
              <a:spcAft>
                <a:spcPts val="0"/>
              </a:spcAft>
              <a:buClr>
                <a:schemeClr val="dk1"/>
              </a:buClr>
              <a:buSzPts val="3000"/>
              <a:buFont typeface="Economica"/>
              <a:buNone/>
              <a:defRPr b="0" i="0" sz="3000" u="none" cap="none" strike="noStrike">
                <a:solidFill>
                  <a:schemeClr val="dk1"/>
                </a:solidFill>
                <a:latin typeface="Economica"/>
                <a:ea typeface="Economica"/>
                <a:cs typeface="Economica"/>
                <a:sym typeface="Economica"/>
              </a:defRPr>
            </a:lvl2pPr>
            <a:lvl3pPr lvl="2" marR="0" rtl="0" algn="l">
              <a:lnSpc>
                <a:spcPct val="100000"/>
              </a:lnSpc>
              <a:spcBef>
                <a:spcPts val="0"/>
              </a:spcBef>
              <a:spcAft>
                <a:spcPts val="0"/>
              </a:spcAft>
              <a:buClr>
                <a:schemeClr val="dk1"/>
              </a:buClr>
              <a:buSzPts val="3000"/>
              <a:buFont typeface="Economica"/>
              <a:buNone/>
              <a:defRPr b="0" i="0" sz="3000" u="none" cap="none" strike="noStrike">
                <a:solidFill>
                  <a:schemeClr val="dk1"/>
                </a:solidFill>
                <a:latin typeface="Economica"/>
                <a:ea typeface="Economica"/>
                <a:cs typeface="Economica"/>
                <a:sym typeface="Economica"/>
              </a:defRPr>
            </a:lvl3pPr>
            <a:lvl4pPr lvl="3" marR="0" rtl="0" algn="l">
              <a:lnSpc>
                <a:spcPct val="100000"/>
              </a:lnSpc>
              <a:spcBef>
                <a:spcPts val="0"/>
              </a:spcBef>
              <a:spcAft>
                <a:spcPts val="0"/>
              </a:spcAft>
              <a:buClr>
                <a:schemeClr val="dk1"/>
              </a:buClr>
              <a:buSzPts val="3000"/>
              <a:buFont typeface="Economica"/>
              <a:buNone/>
              <a:defRPr b="0" i="0" sz="3000" u="none" cap="none" strike="noStrike">
                <a:solidFill>
                  <a:schemeClr val="dk1"/>
                </a:solidFill>
                <a:latin typeface="Economica"/>
                <a:ea typeface="Economica"/>
                <a:cs typeface="Economica"/>
                <a:sym typeface="Economica"/>
              </a:defRPr>
            </a:lvl4pPr>
            <a:lvl5pPr lvl="4" marR="0" rtl="0" algn="l">
              <a:lnSpc>
                <a:spcPct val="100000"/>
              </a:lnSpc>
              <a:spcBef>
                <a:spcPts val="0"/>
              </a:spcBef>
              <a:spcAft>
                <a:spcPts val="0"/>
              </a:spcAft>
              <a:buClr>
                <a:schemeClr val="dk1"/>
              </a:buClr>
              <a:buSzPts val="3000"/>
              <a:buFont typeface="Economica"/>
              <a:buNone/>
              <a:defRPr b="0" i="0" sz="3000" u="none" cap="none" strike="noStrike">
                <a:solidFill>
                  <a:schemeClr val="dk1"/>
                </a:solidFill>
                <a:latin typeface="Economica"/>
                <a:ea typeface="Economica"/>
                <a:cs typeface="Economica"/>
                <a:sym typeface="Economica"/>
              </a:defRPr>
            </a:lvl5pPr>
            <a:lvl6pPr lvl="5" marR="0" rtl="0" algn="l">
              <a:lnSpc>
                <a:spcPct val="100000"/>
              </a:lnSpc>
              <a:spcBef>
                <a:spcPts val="0"/>
              </a:spcBef>
              <a:spcAft>
                <a:spcPts val="0"/>
              </a:spcAft>
              <a:buClr>
                <a:schemeClr val="dk1"/>
              </a:buClr>
              <a:buSzPts val="3000"/>
              <a:buFont typeface="Economica"/>
              <a:buNone/>
              <a:defRPr b="0" i="0" sz="3000" u="none" cap="none" strike="noStrike">
                <a:solidFill>
                  <a:schemeClr val="dk1"/>
                </a:solidFill>
                <a:latin typeface="Economica"/>
                <a:ea typeface="Economica"/>
                <a:cs typeface="Economica"/>
                <a:sym typeface="Economica"/>
              </a:defRPr>
            </a:lvl6pPr>
            <a:lvl7pPr lvl="6" marR="0" rtl="0" algn="l">
              <a:lnSpc>
                <a:spcPct val="100000"/>
              </a:lnSpc>
              <a:spcBef>
                <a:spcPts val="0"/>
              </a:spcBef>
              <a:spcAft>
                <a:spcPts val="0"/>
              </a:spcAft>
              <a:buClr>
                <a:schemeClr val="dk1"/>
              </a:buClr>
              <a:buSzPts val="3000"/>
              <a:buFont typeface="Economica"/>
              <a:buNone/>
              <a:defRPr b="0" i="0" sz="3000" u="none" cap="none" strike="noStrike">
                <a:solidFill>
                  <a:schemeClr val="dk1"/>
                </a:solidFill>
                <a:latin typeface="Economica"/>
                <a:ea typeface="Economica"/>
                <a:cs typeface="Economica"/>
                <a:sym typeface="Economica"/>
              </a:defRPr>
            </a:lvl7pPr>
            <a:lvl8pPr lvl="7" marR="0" rtl="0" algn="l">
              <a:lnSpc>
                <a:spcPct val="100000"/>
              </a:lnSpc>
              <a:spcBef>
                <a:spcPts val="0"/>
              </a:spcBef>
              <a:spcAft>
                <a:spcPts val="0"/>
              </a:spcAft>
              <a:buClr>
                <a:schemeClr val="dk1"/>
              </a:buClr>
              <a:buSzPts val="3000"/>
              <a:buFont typeface="Economica"/>
              <a:buNone/>
              <a:defRPr b="0" i="0" sz="3000" u="none" cap="none" strike="noStrike">
                <a:solidFill>
                  <a:schemeClr val="dk1"/>
                </a:solidFill>
                <a:latin typeface="Economica"/>
                <a:ea typeface="Economica"/>
                <a:cs typeface="Economica"/>
                <a:sym typeface="Economica"/>
              </a:defRPr>
            </a:lvl8pPr>
            <a:lvl9pPr lvl="8" marR="0" rtl="0" algn="l">
              <a:lnSpc>
                <a:spcPct val="100000"/>
              </a:lnSpc>
              <a:spcBef>
                <a:spcPts val="0"/>
              </a:spcBef>
              <a:spcAft>
                <a:spcPts val="0"/>
              </a:spcAft>
              <a:buClr>
                <a:schemeClr val="dk1"/>
              </a:buClr>
              <a:buSzPts val="3000"/>
              <a:buFont typeface="Economica"/>
              <a:buNone/>
              <a:defRPr b="0" i="0" sz="3000" u="none" cap="none" strike="noStrike">
                <a:solidFill>
                  <a:schemeClr val="dk1"/>
                </a:solidFill>
                <a:latin typeface="Economica"/>
                <a:ea typeface="Economica"/>
                <a:cs typeface="Economica"/>
                <a:sym typeface="Economica"/>
              </a:defRPr>
            </a:lvl9pPr>
          </a:lstStyle>
          <a:p/>
        </p:txBody>
      </p:sp>
      <p:sp>
        <p:nvSpPr>
          <p:cNvPr id="37" name="Google Shape;37;p8"/>
          <p:cNvSpPr txBox="1"/>
          <p:nvPr>
            <p:ph idx="1" type="body"/>
          </p:nvPr>
        </p:nvSpPr>
        <p:spPr>
          <a:xfrm>
            <a:off x="311700" y="1399400"/>
            <a:ext cx="2808000" cy="2784900"/>
          </a:xfrm>
          <a:prstGeom prst="rect">
            <a:avLst/>
          </a:prstGeom>
          <a:noFill/>
          <a:ln>
            <a:noFill/>
          </a:ln>
        </p:spPr>
        <p:txBody>
          <a:bodyPr anchorCtr="0" anchor="t" bIns="91425" lIns="91425" spcFirstLastPara="1" rIns="91425" wrap="square" tIns="91425"/>
          <a:lstStyle>
            <a:lvl1pPr indent="-304800" lvl="0" marL="457200" marR="0" rtl="0" algn="l">
              <a:lnSpc>
                <a:spcPct val="115000"/>
              </a:lnSpc>
              <a:spcBef>
                <a:spcPts val="0"/>
              </a:spcBef>
              <a:spcAft>
                <a:spcPts val="0"/>
              </a:spcAft>
              <a:buClr>
                <a:schemeClr val="dk1"/>
              </a:buClr>
              <a:buSzPts val="1200"/>
              <a:buFont typeface="Open Sans"/>
              <a:buChar char="●"/>
              <a:defRPr b="0" i="0" sz="1200" u="none" cap="none" strike="noStrike">
                <a:solidFill>
                  <a:schemeClr val="dk1"/>
                </a:solidFill>
                <a:latin typeface="Open Sans"/>
                <a:ea typeface="Open Sans"/>
                <a:cs typeface="Open Sans"/>
                <a:sym typeface="Open Sans"/>
              </a:defRPr>
            </a:lvl1pPr>
            <a:lvl2pPr indent="-304800" lvl="1" marL="914400" marR="0" rtl="0" algn="l">
              <a:lnSpc>
                <a:spcPct val="115000"/>
              </a:lnSpc>
              <a:spcBef>
                <a:spcPts val="1600"/>
              </a:spcBef>
              <a:spcAft>
                <a:spcPts val="0"/>
              </a:spcAft>
              <a:buClr>
                <a:schemeClr val="dk1"/>
              </a:buClr>
              <a:buSzPts val="1200"/>
              <a:buFont typeface="Open Sans"/>
              <a:buChar char="○"/>
              <a:defRPr b="0" i="0" sz="1200" u="none" cap="none" strike="noStrike">
                <a:solidFill>
                  <a:schemeClr val="dk1"/>
                </a:solidFill>
                <a:latin typeface="Open Sans"/>
                <a:ea typeface="Open Sans"/>
                <a:cs typeface="Open Sans"/>
                <a:sym typeface="Open Sans"/>
              </a:defRPr>
            </a:lvl2pPr>
            <a:lvl3pPr indent="-304800" lvl="2" marL="1371600" marR="0" rtl="0" algn="l">
              <a:lnSpc>
                <a:spcPct val="115000"/>
              </a:lnSpc>
              <a:spcBef>
                <a:spcPts val="1600"/>
              </a:spcBef>
              <a:spcAft>
                <a:spcPts val="0"/>
              </a:spcAft>
              <a:buClr>
                <a:schemeClr val="dk1"/>
              </a:buClr>
              <a:buSzPts val="1200"/>
              <a:buFont typeface="Open Sans"/>
              <a:buChar char="■"/>
              <a:defRPr b="0" i="0" sz="1200" u="none" cap="none" strike="noStrike">
                <a:solidFill>
                  <a:schemeClr val="dk1"/>
                </a:solidFill>
                <a:latin typeface="Open Sans"/>
                <a:ea typeface="Open Sans"/>
                <a:cs typeface="Open Sans"/>
                <a:sym typeface="Open Sans"/>
              </a:defRPr>
            </a:lvl3pPr>
            <a:lvl4pPr indent="-304800" lvl="3" marL="1828800" marR="0" rtl="0" algn="l">
              <a:lnSpc>
                <a:spcPct val="115000"/>
              </a:lnSpc>
              <a:spcBef>
                <a:spcPts val="1600"/>
              </a:spcBef>
              <a:spcAft>
                <a:spcPts val="0"/>
              </a:spcAft>
              <a:buClr>
                <a:schemeClr val="dk1"/>
              </a:buClr>
              <a:buSzPts val="1200"/>
              <a:buFont typeface="Open Sans"/>
              <a:buChar char="●"/>
              <a:defRPr b="0" i="0" sz="1200" u="none" cap="none" strike="noStrike">
                <a:solidFill>
                  <a:schemeClr val="dk1"/>
                </a:solidFill>
                <a:latin typeface="Open Sans"/>
                <a:ea typeface="Open Sans"/>
                <a:cs typeface="Open Sans"/>
                <a:sym typeface="Open Sans"/>
              </a:defRPr>
            </a:lvl4pPr>
            <a:lvl5pPr indent="-304800" lvl="4" marL="2286000" marR="0" rtl="0" algn="l">
              <a:lnSpc>
                <a:spcPct val="115000"/>
              </a:lnSpc>
              <a:spcBef>
                <a:spcPts val="1600"/>
              </a:spcBef>
              <a:spcAft>
                <a:spcPts val="0"/>
              </a:spcAft>
              <a:buClr>
                <a:schemeClr val="dk1"/>
              </a:buClr>
              <a:buSzPts val="1200"/>
              <a:buFont typeface="Open Sans"/>
              <a:buChar char="○"/>
              <a:defRPr b="0" i="0" sz="1200" u="none" cap="none" strike="noStrike">
                <a:solidFill>
                  <a:schemeClr val="dk1"/>
                </a:solidFill>
                <a:latin typeface="Open Sans"/>
                <a:ea typeface="Open Sans"/>
                <a:cs typeface="Open Sans"/>
                <a:sym typeface="Open Sans"/>
              </a:defRPr>
            </a:lvl5pPr>
            <a:lvl6pPr indent="-304800" lvl="5" marL="2743200" marR="0" rtl="0" algn="l">
              <a:lnSpc>
                <a:spcPct val="115000"/>
              </a:lnSpc>
              <a:spcBef>
                <a:spcPts val="1600"/>
              </a:spcBef>
              <a:spcAft>
                <a:spcPts val="0"/>
              </a:spcAft>
              <a:buClr>
                <a:schemeClr val="dk1"/>
              </a:buClr>
              <a:buSzPts val="1200"/>
              <a:buFont typeface="Open Sans"/>
              <a:buChar char="■"/>
              <a:defRPr b="0" i="0" sz="1200" u="none" cap="none" strike="noStrike">
                <a:solidFill>
                  <a:schemeClr val="dk1"/>
                </a:solidFill>
                <a:latin typeface="Open Sans"/>
                <a:ea typeface="Open Sans"/>
                <a:cs typeface="Open Sans"/>
                <a:sym typeface="Open Sans"/>
              </a:defRPr>
            </a:lvl6pPr>
            <a:lvl7pPr indent="-304800" lvl="6" marL="3200400" marR="0" rtl="0" algn="l">
              <a:lnSpc>
                <a:spcPct val="115000"/>
              </a:lnSpc>
              <a:spcBef>
                <a:spcPts val="1600"/>
              </a:spcBef>
              <a:spcAft>
                <a:spcPts val="0"/>
              </a:spcAft>
              <a:buClr>
                <a:schemeClr val="dk1"/>
              </a:buClr>
              <a:buSzPts val="1200"/>
              <a:buFont typeface="Open Sans"/>
              <a:buChar char="●"/>
              <a:defRPr b="0" i="0" sz="1200" u="none" cap="none" strike="noStrike">
                <a:solidFill>
                  <a:schemeClr val="dk1"/>
                </a:solidFill>
                <a:latin typeface="Open Sans"/>
                <a:ea typeface="Open Sans"/>
                <a:cs typeface="Open Sans"/>
                <a:sym typeface="Open Sans"/>
              </a:defRPr>
            </a:lvl7pPr>
            <a:lvl8pPr indent="-304800" lvl="7" marL="3657600" marR="0" rtl="0" algn="l">
              <a:lnSpc>
                <a:spcPct val="115000"/>
              </a:lnSpc>
              <a:spcBef>
                <a:spcPts val="1600"/>
              </a:spcBef>
              <a:spcAft>
                <a:spcPts val="0"/>
              </a:spcAft>
              <a:buClr>
                <a:schemeClr val="dk1"/>
              </a:buClr>
              <a:buSzPts val="1200"/>
              <a:buFont typeface="Open Sans"/>
              <a:buChar char="○"/>
              <a:defRPr b="0" i="0" sz="1200" u="none" cap="none" strike="noStrike">
                <a:solidFill>
                  <a:schemeClr val="dk1"/>
                </a:solidFill>
                <a:latin typeface="Open Sans"/>
                <a:ea typeface="Open Sans"/>
                <a:cs typeface="Open Sans"/>
                <a:sym typeface="Open Sans"/>
              </a:defRPr>
            </a:lvl8pPr>
            <a:lvl9pPr indent="-304800" lvl="8" marL="4114800" marR="0" rtl="0" algn="l">
              <a:lnSpc>
                <a:spcPct val="115000"/>
              </a:lnSpc>
              <a:spcBef>
                <a:spcPts val="1600"/>
              </a:spcBef>
              <a:spcAft>
                <a:spcPts val="1600"/>
              </a:spcAft>
              <a:buClr>
                <a:schemeClr val="dk1"/>
              </a:buClr>
              <a:buSzPts val="1200"/>
              <a:buFont typeface="Open Sans"/>
              <a:buChar char="■"/>
              <a:defRPr b="0" i="0" sz="1200" u="none" cap="none" strike="noStrike">
                <a:solidFill>
                  <a:schemeClr val="dk1"/>
                </a:solidFill>
                <a:latin typeface="Open Sans"/>
                <a:ea typeface="Open Sans"/>
                <a:cs typeface="Open Sans"/>
                <a:sym typeface="Open Sans"/>
              </a:defRPr>
            </a:lvl9pPr>
          </a:lstStyle>
          <a:p/>
        </p:txBody>
      </p:sp>
      <p:sp>
        <p:nvSpPr>
          <p:cNvPr id="38" name="Google Shape;38;p8"/>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rtl="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Economica"/>
                <a:ea typeface="Economica"/>
                <a:cs typeface="Economica"/>
                <a:sym typeface="Economica"/>
              </a:defRPr>
            </a:lvl1pPr>
            <a:lvl2pPr indent="0" lvl="1" marL="0" marR="0" rtl="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Economica"/>
                <a:ea typeface="Economica"/>
                <a:cs typeface="Economica"/>
                <a:sym typeface="Economica"/>
              </a:defRPr>
            </a:lvl2pPr>
            <a:lvl3pPr indent="0" lvl="2" marL="0" marR="0" rtl="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Economica"/>
                <a:ea typeface="Economica"/>
                <a:cs typeface="Economica"/>
                <a:sym typeface="Economica"/>
              </a:defRPr>
            </a:lvl3pPr>
            <a:lvl4pPr indent="0" lvl="3" marL="0" marR="0" rtl="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Economica"/>
                <a:ea typeface="Economica"/>
                <a:cs typeface="Economica"/>
                <a:sym typeface="Economica"/>
              </a:defRPr>
            </a:lvl4pPr>
            <a:lvl5pPr indent="0" lvl="4" marL="0" marR="0" rtl="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Economica"/>
                <a:ea typeface="Economica"/>
                <a:cs typeface="Economica"/>
                <a:sym typeface="Economica"/>
              </a:defRPr>
            </a:lvl5pPr>
            <a:lvl6pPr indent="0" lvl="5" marL="0" marR="0" rtl="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Economica"/>
                <a:ea typeface="Economica"/>
                <a:cs typeface="Economica"/>
                <a:sym typeface="Economica"/>
              </a:defRPr>
            </a:lvl6pPr>
            <a:lvl7pPr indent="0" lvl="6" marL="0" marR="0" rtl="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Economica"/>
                <a:ea typeface="Economica"/>
                <a:cs typeface="Economica"/>
                <a:sym typeface="Economica"/>
              </a:defRPr>
            </a:lvl7pPr>
            <a:lvl8pPr indent="0" lvl="7" marL="0" marR="0" rtl="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Economica"/>
                <a:ea typeface="Economica"/>
                <a:cs typeface="Economica"/>
                <a:sym typeface="Economica"/>
              </a:defRPr>
            </a:lvl8pPr>
            <a:lvl9pPr indent="0" lvl="8" marL="0" marR="0" rtl="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Economica"/>
                <a:ea typeface="Economica"/>
                <a:cs typeface="Economica"/>
                <a:sym typeface="Economica"/>
              </a:defRPr>
            </a:lvl9p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Main point">
  <p:cSld name="MAIN_POINT">
    <p:spTree>
      <p:nvGrpSpPr>
        <p:cNvPr id="39" name="Shape 39"/>
        <p:cNvGrpSpPr/>
        <p:nvPr/>
      </p:nvGrpSpPr>
      <p:grpSpPr>
        <a:xfrm>
          <a:off x="0" y="0"/>
          <a:ext cx="0" cy="0"/>
          <a:chOff x="0" y="0"/>
          <a:chExt cx="0" cy="0"/>
        </a:xfrm>
      </p:grpSpPr>
      <p:sp>
        <p:nvSpPr>
          <p:cNvPr id="40" name="Google Shape;40;p9"/>
          <p:cNvSpPr/>
          <p:nvPr/>
        </p:nvSpPr>
        <p:spPr>
          <a:xfrm>
            <a:off x="0" y="5045700"/>
            <a:ext cx="9144000" cy="97800"/>
          </a:xfrm>
          <a:prstGeom prst="rect">
            <a:avLst/>
          </a:pr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1" name="Google Shape;41;p9"/>
          <p:cNvSpPr txBox="1"/>
          <p:nvPr>
            <p:ph type="title"/>
          </p:nvPr>
        </p:nvSpPr>
        <p:spPr>
          <a:xfrm>
            <a:off x="490250" y="450150"/>
            <a:ext cx="5878800" cy="4090800"/>
          </a:xfrm>
          <a:prstGeom prst="rect">
            <a:avLst/>
          </a:prstGeom>
          <a:noFill/>
          <a:ln>
            <a:noFill/>
          </a:ln>
        </p:spPr>
        <p:txBody>
          <a:bodyPr anchorCtr="0" anchor="ctr" bIns="91425" lIns="91425" spcFirstLastPara="1" rIns="91425" wrap="square" tIns="91425"/>
          <a:lstStyle>
            <a:lvl1pPr lvl="0" marR="0" rtl="0" algn="l">
              <a:lnSpc>
                <a:spcPct val="100000"/>
              </a:lnSpc>
              <a:spcBef>
                <a:spcPts val="0"/>
              </a:spcBef>
              <a:spcAft>
                <a:spcPts val="0"/>
              </a:spcAft>
              <a:buClr>
                <a:schemeClr val="dk1"/>
              </a:buClr>
              <a:buSzPts val="4800"/>
              <a:buFont typeface="Economica"/>
              <a:buNone/>
              <a:defRPr b="0" i="0" sz="4800" u="none" cap="none" strike="noStrike">
                <a:solidFill>
                  <a:schemeClr val="dk1"/>
                </a:solidFill>
                <a:latin typeface="Economica"/>
                <a:ea typeface="Economica"/>
                <a:cs typeface="Economica"/>
                <a:sym typeface="Economica"/>
              </a:defRPr>
            </a:lvl1pPr>
            <a:lvl2pPr lvl="1" marR="0" rtl="0" algn="l">
              <a:lnSpc>
                <a:spcPct val="100000"/>
              </a:lnSpc>
              <a:spcBef>
                <a:spcPts val="0"/>
              </a:spcBef>
              <a:spcAft>
                <a:spcPts val="0"/>
              </a:spcAft>
              <a:buClr>
                <a:schemeClr val="dk1"/>
              </a:buClr>
              <a:buSzPts val="4800"/>
              <a:buFont typeface="Economica"/>
              <a:buNone/>
              <a:defRPr b="0" i="0" sz="4800" u="none" cap="none" strike="noStrike">
                <a:solidFill>
                  <a:schemeClr val="dk1"/>
                </a:solidFill>
                <a:latin typeface="Economica"/>
                <a:ea typeface="Economica"/>
                <a:cs typeface="Economica"/>
                <a:sym typeface="Economica"/>
              </a:defRPr>
            </a:lvl2pPr>
            <a:lvl3pPr lvl="2" marR="0" rtl="0" algn="l">
              <a:lnSpc>
                <a:spcPct val="100000"/>
              </a:lnSpc>
              <a:spcBef>
                <a:spcPts val="0"/>
              </a:spcBef>
              <a:spcAft>
                <a:spcPts val="0"/>
              </a:spcAft>
              <a:buClr>
                <a:schemeClr val="dk1"/>
              </a:buClr>
              <a:buSzPts val="4800"/>
              <a:buFont typeface="Economica"/>
              <a:buNone/>
              <a:defRPr b="0" i="0" sz="4800" u="none" cap="none" strike="noStrike">
                <a:solidFill>
                  <a:schemeClr val="dk1"/>
                </a:solidFill>
                <a:latin typeface="Economica"/>
                <a:ea typeface="Economica"/>
                <a:cs typeface="Economica"/>
                <a:sym typeface="Economica"/>
              </a:defRPr>
            </a:lvl3pPr>
            <a:lvl4pPr lvl="3" marR="0" rtl="0" algn="l">
              <a:lnSpc>
                <a:spcPct val="100000"/>
              </a:lnSpc>
              <a:spcBef>
                <a:spcPts val="0"/>
              </a:spcBef>
              <a:spcAft>
                <a:spcPts val="0"/>
              </a:spcAft>
              <a:buClr>
                <a:schemeClr val="dk1"/>
              </a:buClr>
              <a:buSzPts val="4800"/>
              <a:buFont typeface="Economica"/>
              <a:buNone/>
              <a:defRPr b="0" i="0" sz="4800" u="none" cap="none" strike="noStrike">
                <a:solidFill>
                  <a:schemeClr val="dk1"/>
                </a:solidFill>
                <a:latin typeface="Economica"/>
                <a:ea typeface="Economica"/>
                <a:cs typeface="Economica"/>
                <a:sym typeface="Economica"/>
              </a:defRPr>
            </a:lvl4pPr>
            <a:lvl5pPr lvl="4" marR="0" rtl="0" algn="l">
              <a:lnSpc>
                <a:spcPct val="100000"/>
              </a:lnSpc>
              <a:spcBef>
                <a:spcPts val="0"/>
              </a:spcBef>
              <a:spcAft>
                <a:spcPts val="0"/>
              </a:spcAft>
              <a:buClr>
                <a:schemeClr val="dk1"/>
              </a:buClr>
              <a:buSzPts val="4800"/>
              <a:buFont typeface="Economica"/>
              <a:buNone/>
              <a:defRPr b="0" i="0" sz="4800" u="none" cap="none" strike="noStrike">
                <a:solidFill>
                  <a:schemeClr val="dk1"/>
                </a:solidFill>
                <a:latin typeface="Economica"/>
                <a:ea typeface="Economica"/>
                <a:cs typeface="Economica"/>
                <a:sym typeface="Economica"/>
              </a:defRPr>
            </a:lvl5pPr>
            <a:lvl6pPr lvl="5" marR="0" rtl="0" algn="l">
              <a:lnSpc>
                <a:spcPct val="100000"/>
              </a:lnSpc>
              <a:spcBef>
                <a:spcPts val="0"/>
              </a:spcBef>
              <a:spcAft>
                <a:spcPts val="0"/>
              </a:spcAft>
              <a:buClr>
                <a:schemeClr val="dk1"/>
              </a:buClr>
              <a:buSzPts val="4800"/>
              <a:buFont typeface="Economica"/>
              <a:buNone/>
              <a:defRPr b="0" i="0" sz="4800" u="none" cap="none" strike="noStrike">
                <a:solidFill>
                  <a:schemeClr val="dk1"/>
                </a:solidFill>
                <a:latin typeface="Economica"/>
                <a:ea typeface="Economica"/>
                <a:cs typeface="Economica"/>
                <a:sym typeface="Economica"/>
              </a:defRPr>
            </a:lvl6pPr>
            <a:lvl7pPr lvl="6" marR="0" rtl="0" algn="l">
              <a:lnSpc>
                <a:spcPct val="100000"/>
              </a:lnSpc>
              <a:spcBef>
                <a:spcPts val="0"/>
              </a:spcBef>
              <a:spcAft>
                <a:spcPts val="0"/>
              </a:spcAft>
              <a:buClr>
                <a:schemeClr val="dk1"/>
              </a:buClr>
              <a:buSzPts val="4800"/>
              <a:buFont typeface="Economica"/>
              <a:buNone/>
              <a:defRPr b="0" i="0" sz="4800" u="none" cap="none" strike="noStrike">
                <a:solidFill>
                  <a:schemeClr val="dk1"/>
                </a:solidFill>
                <a:latin typeface="Economica"/>
                <a:ea typeface="Economica"/>
                <a:cs typeface="Economica"/>
                <a:sym typeface="Economica"/>
              </a:defRPr>
            </a:lvl7pPr>
            <a:lvl8pPr lvl="7" marR="0" rtl="0" algn="l">
              <a:lnSpc>
                <a:spcPct val="100000"/>
              </a:lnSpc>
              <a:spcBef>
                <a:spcPts val="0"/>
              </a:spcBef>
              <a:spcAft>
                <a:spcPts val="0"/>
              </a:spcAft>
              <a:buClr>
                <a:schemeClr val="dk1"/>
              </a:buClr>
              <a:buSzPts val="4800"/>
              <a:buFont typeface="Economica"/>
              <a:buNone/>
              <a:defRPr b="0" i="0" sz="4800" u="none" cap="none" strike="noStrike">
                <a:solidFill>
                  <a:schemeClr val="dk1"/>
                </a:solidFill>
                <a:latin typeface="Economica"/>
                <a:ea typeface="Economica"/>
                <a:cs typeface="Economica"/>
                <a:sym typeface="Economica"/>
              </a:defRPr>
            </a:lvl8pPr>
            <a:lvl9pPr lvl="8" marR="0" rtl="0" algn="l">
              <a:lnSpc>
                <a:spcPct val="100000"/>
              </a:lnSpc>
              <a:spcBef>
                <a:spcPts val="0"/>
              </a:spcBef>
              <a:spcAft>
                <a:spcPts val="0"/>
              </a:spcAft>
              <a:buClr>
                <a:schemeClr val="dk1"/>
              </a:buClr>
              <a:buSzPts val="4800"/>
              <a:buFont typeface="Economica"/>
              <a:buNone/>
              <a:defRPr b="0" i="0" sz="4800" u="none" cap="none" strike="noStrike">
                <a:solidFill>
                  <a:schemeClr val="dk1"/>
                </a:solidFill>
                <a:latin typeface="Economica"/>
                <a:ea typeface="Economica"/>
                <a:cs typeface="Economica"/>
                <a:sym typeface="Economica"/>
              </a:defRPr>
            </a:lvl9pPr>
          </a:lstStyle>
          <a:p/>
        </p:txBody>
      </p:sp>
      <p:sp>
        <p:nvSpPr>
          <p:cNvPr id="42" name="Google Shape;42;p9"/>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rtl="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Economica"/>
                <a:ea typeface="Economica"/>
                <a:cs typeface="Economica"/>
                <a:sym typeface="Economica"/>
              </a:defRPr>
            </a:lvl1pPr>
            <a:lvl2pPr indent="0" lvl="1" marL="0" marR="0" rtl="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Economica"/>
                <a:ea typeface="Economica"/>
                <a:cs typeface="Economica"/>
                <a:sym typeface="Economica"/>
              </a:defRPr>
            </a:lvl2pPr>
            <a:lvl3pPr indent="0" lvl="2" marL="0" marR="0" rtl="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Economica"/>
                <a:ea typeface="Economica"/>
                <a:cs typeface="Economica"/>
                <a:sym typeface="Economica"/>
              </a:defRPr>
            </a:lvl3pPr>
            <a:lvl4pPr indent="0" lvl="3" marL="0" marR="0" rtl="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Economica"/>
                <a:ea typeface="Economica"/>
                <a:cs typeface="Economica"/>
                <a:sym typeface="Economica"/>
              </a:defRPr>
            </a:lvl4pPr>
            <a:lvl5pPr indent="0" lvl="4" marL="0" marR="0" rtl="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Economica"/>
                <a:ea typeface="Economica"/>
                <a:cs typeface="Economica"/>
                <a:sym typeface="Economica"/>
              </a:defRPr>
            </a:lvl5pPr>
            <a:lvl6pPr indent="0" lvl="5" marL="0" marR="0" rtl="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Economica"/>
                <a:ea typeface="Economica"/>
                <a:cs typeface="Economica"/>
                <a:sym typeface="Economica"/>
              </a:defRPr>
            </a:lvl6pPr>
            <a:lvl7pPr indent="0" lvl="6" marL="0" marR="0" rtl="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Economica"/>
                <a:ea typeface="Economica"/>
                <a:cs typeface="Economica"/>
                <a:sym typeface="Economica"/>
              </a:defRPr>
            </a:lvl7pPr>
            <a:lvl8pPr indent="0" lvl="7" marL="0" marR="0" rtl="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Economica"/>
                <a:ea typeface="Economica"/>
                <a:cs typeface="Economica"/>
                <a:sym typeface="Economica"/>
              </a:defRPr>
            </a:lvl8pPr>
            <a:lvl9pPr indent="0" lvl="8" marL="0" marR="0" rtl="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Economica"/>
                <a:ea typeface="Economica"/>
                <a:cs typeface="Economica"/>
                <a:sym typeface="Economica"/>
              </a:defRPr>
            </a:lvl9p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title and description">
  <p:cSld name="SECTION_TITLE_AND_DESCRIPTION">
    <p:spTree>
      <p:nvGrpSpPr>
        <p:cNvPr id="43" name="Shape 43"/>
        <p:cNvGrpSpPr/>
        <p:nvPr/>
      </p:nvGrpSpPr>
      <p:grpSpPr>
        <a:xfrm>
          <a:off x="0" y="0"/>
          <a:ext cx="0" cy="0"/>
          <a:chOff x="0" y="0"/>
          <a:chExt cx="0" cy="0"/>
        </a:xfrm>
      </p:grpSpPr>
      <p:sp>
        <p:nvSpPr>
          <p:cNvPr id="44" name="Google Shape;44;p10"/>
          <p:cNvSpPr/>
          <p:nvPr/>
        </p:nvSpPr>
        <p:spPr>
          <a:xfrm>
            <a:off x="4572000" y="-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45" name="Google Shape;45;p10"/>
          <p:cNvCxnSpPr/>
          <p:nvPr/>
        </p:nvCxnSpPr>
        <p:spPr>
          <a:xfrm>
            <a:off x="5029675" y="4495500"/>
            <a:ext cx="468300" cy="0"/>
          </a:xfrm>
          <a:prstGeom prst="straightConnector1">
            <a:avLst/>
          </a:prstGeom>
          <a:noFill/>
          <a:ln cap="flat" cmpd="sng" w="19050">
            <a:solidFill>
              <a:schemeClr val="lt1"/>
            </a:solidFill>
            <a:prstDash val="solid"/>
            <a:round/>
            <a:headEnd len="sm" w="sm" type="none"/>
            <a:tailEnd len="sm" w="sm" type="none"/>
          </a:ln>
        </p:spPr>
      </p:cxnSp>
      <p:sp>
        <p:nvSpPr>
          <p:cNvPr id="46" name="Google Shape;46;p10"/>
          <p:cNvSpPr txBox="1"/>
          <p:nvPr>
            <p:ph type="title"/>
          </p:nvPr>
        </p:nvSpPr>
        <p:spPr>
          <a:xfrm>
            <a:off x="265500" y="929275"/>
            <a:ext cx="4045200" cy="1786200"/>
          </a:xfrm>
          <a:prstGeom prst="rect">
            <a:avLst/>
          </a:prstGeom>
          <a:noFill/>
          <a:ln>
            <a:noFill/>
          </a:ln>
        </p:spPr>
        <p:txBody>
          <a:bodyPr anchorCtr="0" anchor="b" bIns="91425" lIns="91425" spcFirstLastPara="1" rIns="91425" wrap="square" tIns="91425"/>
          <a:lstStyle>
            <a:lvl1pPr lvl="0" marR="0" rtl="0" algn="ctr">
              <a:lnSpc>
                <a:spcPct val="100000"/>
              </a:lnSpc>
              <a:spcBef>
                <a:spcPts val="0"/>
              </a:spcBef>
              <a:spcAft>
                <a:spcPts val="0"/>
              </a:spcAft>
              <a:buClr>
                <a:schemeClr val="lt2"/>
              </a:buClr>
              <a:buSzPts val="4200"/>
              <a:buFont typeface="Economica"/>
              <a:buNone/>
              <a:defRPr b="0" i="0" sz="4200" u="none" cap="none" strike="noStrike">
                <a:solidFill>
                  <a:schemeClr val="lt2"/>
                </a:solidFill>
                <a:latin typeface="Economica"/>
                <a:ea typeface="Economica"/>
                <a:cs typeface="Economica"/>
                <a:sym typeface="Economica"/>
              </a:defRPr>
            </a:lvl1pPr>
            <a:lvl2pPr lvl="1" marR="0" rtl="0" algn="ctr">
              <a:lnSpc>
                <a:spcPct val="100000"/>
              </a:lnSpc>
              <a:spcBef>
                <a:spcPts val="0"/>
              </a:spcBef>
              <a:spcAft>
                <a:spcPts val="0"/>
              </a:spcAft>
              <a:buClr>
                <a:schemeClr val="lt2"/>
              </a:buClr>
              <a:buSzPts val="4200"/>
              <a:buFont typeface="Economica"/>
              <a:buNone/>
              <a:defRPr b="0" i="0" sz="4200" u="none" cap="none" strike="noStrike">
                <a:solidFill>
                  <a:schemeClr val="lt2"/>
                </a:solidFill>
                <a:latin typeface="Economica"/>
                <a:ea typeface="Economica"/>
                <a:cs typeface="Economica"/>
                <a:sym typeface="Economica"/>
              </a:defRPr>
            </a:lvl2pPr>
            <a:lvl3pPr lvl="2" marR="0" rtl="0" algn="ctr">
              <a:lnSpc>
                <a:spcPct val="100000"/>
              </a:lnSpc>
              <a:spcBef>
                <a:spcPts val="0"/>
              </a:spcBef>
              <a:spcAft>
                <a:spcPts val="0"/>
              </a:spcAft>
              <a:buClr>
                <a:schemeClr val="lt2"/>
              </a:buClr>
              <a:buSzPts val="4200"/>
              <a:buFont typeface="Economica"/>
              <a:buNone/>
              <a:defRPr b="0" i="0" sz="4200" u="none" cap="none" strike="noStrike">
                <a:solidFill>
                  <a:schemeClr val="lt2"/>
                </a:solidFill>
                <a:latin typeface="Economica"/>
                <a:ea typeface="Economica"/>
                <a:cs typeface="Economica"/>
                <a:sym typeface="Economica"/>
              </a:defRPr>
            </a:lvl3pPr>
            <a:lvl4pPr lvl="3" marR="0" rtl="0" algn="ctr">
              <a:lnSpc>
                <a:spcPct val="100000"/>
              </a:lnSpc>
              <a:spcBef>
                <a:spcPts val="0"/>
              </a:spcBef>
              <a:spcAft>
                <a:spcPts val="0"/>
              </a:spcAft>
              <a:buClr>
                <a:schemeClr val="lt2"/>
              </a:buClr>
              <a:buSzPts val="4200"/>
              <a:buFont typeface="Economica"/>
              <a:buNone/>
              <a:defRPr b="0" i="0" sz="4200" u="none" cap="none" strike="noStrike">
                <a:solidFill>
                  <a:schemeClr val="lt2"/>
                </a:solidFill>
                <a:latin typeface="Economica"/>
                <a:ea typeface="Economica"/>
                <a:cs typeface="Economica"/>
                <a:sym typeface="Economica"/>
              </a:defRPr>
            </a:lvl4pPr>
            <a:lvl5pPr lvl="4" marR="0" rtl="0" algn="ctr">
              <a:lnSpc>
                <a:spcPct val="100000"/>
              </a:lnSpc>
              <a:spcBef>
                <a:spcPts val="0"/>
              </a:spcBef>
              <a:spcAft>
                <a:spcPts val="0"/>
              </a:spcAft>
              <a:buClr>
                <a:schemeClr val="lt2"/>
              </a:buClr>
              <a:buSzPts val="4200"/>
              <a:buFont typeface="Economica"/>
              <a:buNone/>
              <a:defRPr b="0" i="0" sz="4200" u="none" cap="none" strike="noStrike">
                <a:solidFill>
                  <a:schemeClr val="lt2"/>
                </a:solidFill>
                <a:latin typeface="Economica"/>
                <a:ea typeface="Economica"/>
                <a:cs typeface="Economica"/>
                <a:sym typeface="Economica"/>
              </a:defRPr>
            </a:lvl5pPr>
            <a:lvl6pPr lvl="5" marR="0" rtl="0" algn="ctr">
              <a:lnSpc>
                <a:spcPct val="100000"/>
              </a:lnSpc>
              <a:spcBef>
                <a:spcPts val="0"/>
              </a:spcBef>
              <a:spcAft>
                <a:spcPts val="0"/>
              </a:spcAft>
              <a:buClr>
                <a:schemeClr val="lt2"/>
              </a:buClr>
              <a:buSzPts val="4200"/>
              <a:buFont typeface="Economica"/>
              <a:buNone/>
              <a:defRPr b="0" i="0" sz="4200" u="none" cap="none" strike="noStrike">
                <a:solidFill>
                  <a:schemeClr val="lt2"/>
                </a:solidFill>
                <a:latin typeface="Economica"/>
                <a:ea typeface="Economica"/>
                <a:cs typeface="Economica"/>
                <a:sym typeface="Economica"/>
              </a:defRPr>
            </a:lvl6pPr>
            <a:lvl7pPr lvl="6" marR="0" rtl="0" algn="ctr">
              <a:lnSpc>
                <a:spcPct val="100000"/>
              </a:lnSpc>
              <a:spcBef>
                <a:spcPts val="0"/>
              </a:spcBef>
              <a:spcAft>
                <a:spcPts val="0"/>
              </a:spcAft>
              <a:buClr>
                <a:schemeClr val="lt2"/>
              </a:buClr>
              <a:buSzPts val="4200"/>
              <a:buFont typeface="Economica"/>
              <a:buNone/>
              <a:defRPr b="0" i="0" sz="4200" u="none" cap="none" strike="noStrike">
                <a:solidFill>
                  <a:schemeClr val="lt2"/>
                </a:solidFill>
                <a:latin typeface="Economica"/>
                <a:ea typeface="Economica"/>
                <a:cs typeface="Economica"/>
                <a:sym typeface="Economica"/>
              </a:defRPr>
            </a:lvl7pPr>
            <a:lvl8pPr lvl="7" marR="0" rtl="0" algn="ctr">
              <a:lnSpc>
                <a:spcPct val="100000"/>
              </a:lnSpc>
              <a:spcBef>
                <a:spcPts val="0"/>
              </a:spcBef>
              <a:spcAft>
                <a:spcPts val="0"/>
              </a:spcAft>
              <a:buClr>
                <a:schemeClr val="lt2"/>
              </a:buClr>
              <a:buSzPts val="4200"/>
              <a:buFont typeface="Economica"/>
              <a:buNone/>
              <a:defRPr b="0" i="0" sz="4200" u="none" cap="none" strike="noStrike">
                <a:solidFill>
                  <a:schemeClr val="lt2"/>
                </a:solidFill>
                <a:latin typeface="Economica"/>
                <a:ea typeface="Economica"/>
                <a:cs typeface="Economica"/>
                <a:sym typeface="Economica"/>
              </a:defRPr>
            </a:lvl8pPr>
            <a:lvl9pPr lvl="8" marR="0" rtl="0" algn="ctr">
              <a:lnSpc>
                <a:spcPct val="100000"/>
              </a:lnSpc>
              <a:spcBef>
                <a:spcPts val="0"/>
              </a:spcBef>
              <a:spcAft>
                <a:spcPts val="0"/>
              </a:spcAft>
              <a:buClr>
                <a:schemeClr val="lt2"/>
              </a:buClr>
              <a:buSzPts val="4200"/>
              <a:buFont typeface="Economica"/>
              <a:buNone/>
              <a:defRPr b="0" i="0" sz="4200" u="none" cap="none" strike="noStrike">
                <a:solidFill>
                  <a:schemeClr val="lt2"/>
                </a:solidFill>
                <a:latin typeface="Economica"/>
                <a:ea typeface="Economica"/>
                <a:cs typeface="Economica"/>
                <a:sym typeface="Economica"/>
              </a:defRPr>
            </a:lvl9pPr>
          </a:lstStyle>
          <a:p/>
        </p:txBody>
      </p:sp>
      <p:sp>
        <p:nvSpPr>
          <p:cNvPr id="47" name="Google Shape;47;p10"/>
          <p:cNvSpPr txBox="1"/>
          <p:nvPr>
            <p:ph idx="1" type="subTitle"/>
          </p:nvPr>
        </p:nvSpPr>
        <p:spPr>
          <a:xfrm>
            <a:off x="265500" y="2769001"/>
            <a:ext cx="4045200" cy="1574100"/>
          </a:xfrm>
          <a:prstGeom prst="rect">
            <a:avLst/>
          </a:prstGeom>
          <a:noFill/>
          <a:ln>
            <a:noFill/>
          </a:ln>
        </p:spPr>
        <p:txBody>
          <a:bodyPr anchorCtr="0" anchor="t" bIns="91425" lIns="91425" spcFirstLastPara="1" rIns="91425" wrap="square" tIns="91425"/>
          <a:lstStyle>
            <a:lvl1pPr lvl="0" marR="0" rtl="0" algn="ctr">
              <a:lnSpc>
                <a:spcPct val="100000"/>
              </a:lnSpc>
              <a:spcBef>
                <a:spcPts val="0"/>
              </a:spcBef>
              <a:spcAft>
                <a:spcPts val="0"/>
              </a:spcAft>
              <a:buClr>
                <a:schemeClr val="dk1"/>
              </a:buClr>
              <a:buSzPts val="2400"/>
              <a:buFont typeface="Economica"/>
              <a:buNone/>
              <a:defRPr b="0" i="0" sz="2400" u="none" cap="none" strike="noStrike">
                <a:solidFill>
                  <a:schemeClr val="dk1"/>
                </a:solidFill>
                <a:latin typeface="Economica"/>
                <a:ea typeface="Economica"/>
                <a:cs typeface="Economica"/>
                <a:sym typeface="Economica"/>
              </a:defRPr>
            </a:lvl1pPr>
            <a:lvl2pPr lvl="1" marR="0" rtl="0" algn="ctr">
              <a:lnSpc>
                <a:spcPct val="100000"/>
              </a:lnSpc>
              <a:spcBef>
                <a:spcPts val="0"/>
              </a:spcBef>
              <a:spcAft>
                <a:spcPts val="0"/>
              </a:spcAft>
              <a:buClr>
                <a:schemeClr val="dk1"/>
              </a:buClr>
              <a:buSzPts val="2400"/>
              <a:buFont typeface="Economica"/>
              <a:buNone/>
              <a:defRPr b="0" i="0" sz="2400" u="none" cap="none" strike="noStrike">
                <a:solidFill>
                  <a:schemeClr val="dk1"/>
                </a:solidFill>
                <a:latin typeface="Economica"/>
                <a:ea typeface="Economica"/>
                <a:cs typeface="Economica"/>
                <a:sym typeface="Economica"/>
              </a:defRPr>
            </a:lvl2pPr>
            <a:lvl3pPr lvl="2" marR="0" rtl="0" algn="ctr">
              <a:lnSpc>
                <a:spcPct val="100000"/>
              </a:lnSpc>
              <a:spcBef>
                <a:spcPts val="0"/>
              </a:spcBef>
              <a:spcAft>
                <a:spcPts val="0"/>
              </a:spcAft>
              <a:buClr>
                <a:schemeClr val="dk1"/>
              </a:buClr>
              <a:buSzPts val="2400"/>
              <a:buFont typeface="Economica"/>
              <a:buNone/>
              <a:defRPr b="0" i="0" sz="2400" u="none" cap="none" strike="noStrike">
                <a:solidFill>
                  <a:schemeClr val="dk1"/>
                </a:solidFill>
                <a:latin typeface="Economica"/>
                <a:ea typeface="Economica"/>
                <a:cs typeface="Economica"/>
                <a:sym typeface="Economica"/>
              </a:defRPr>
            </a:lvl3pPr>
            <a:lvl4pPr lvl="3" marR="0" rtl="0" algn="ctr">
              <a:lnSpc>
                <a:spcPct val="100000"/>
              </a:lnSpc>
              <a:spcBef>
                <a:spcPts val="0"/>
              </a:spcBef>
              <a:spcAft>
                <a:spcPts val="0"/>
              </a:spcAft>
              <a:buClr>
                <a:schemeClr val="dk1"/>
              </a:buClr>
              <a:buSzPts val="2400"/>
              <a:buFont typeface="Economica"/>
              <a:buNone/>
              <a:defRPr b="0" i="0" sz="2400" u="none" cap="none" strike="noStrike">
                <a:solidFill>
                  <a:schemeClr val="dk1"/>
                </a:solidFill>
                <a:latin typeface="Economica"/>
                <a:ea typeface="Economica"/>
                <a:cs typeface="Economica"/>
                <a:sym typeface="Economica"/>
              </a:defRPr>
            </a:lvl4pPr>
            <a:lvl5pPr lvl="4" marR="0" rtl="0" algn="ctr">
              <a:lnSpc>
                <a:spcPct val="100000"/>
              </a:lnSpc>
              <a:spcBef>
                <a:spcPts val="0"/>
              </a:spcBef>
              <a:spcAft>
                <a:spcPts val="0"/>
              </a:spcAft>
              <a:buClr>
                <a:schemeClr val="dk1"/>
              </a:buClr>
              <a:buSzPts val="2400"/>
              <a:buFont typeface="Economica"/>
              <a:buNone/>
              <a:defRPr b="0" i="0" sz="2400" u="none" cap="none" strike="noStrike">
                <a:solidFill>
                  <a:schemeClr val="dk1"/>
                </a:solidFill>
                <a:latin typeface="Economica"/>
                <a:ea typeface="Economica"/>
                <a:cs typeface="Economica"/>
                <a:sym typeface="Economica"/>
              </a:defRPr>
            </a:lvl5pPr>
            <a:lvl6pPr lvl="5" marR="0" rtl="0" algn="ctr">
              <a:lnSpc>
                <a:spcPct val="100000"/>
              </a:lnSpc>
              <a:spcBef>
                <a:spcPts val="0"/>
              </a:spcBef>
              <a:spcAft>
                <a:spcPts val="0"/>
              </a:spcAft>
              <a:buClr>
                <a:schemeClr val="dk1"/>
              </a:buClr>
              <a:buSzPts val="2400"/>
              <a:buFont typeface="Economica"/>
              <a:buNone/>
              <a:defRPr b="0" i="0" sz="2400" u="none" cap="none" strike="noStrike">
                <a:solidFill>
                  <a:schemeClr val="dk1"/>
                </a:solidFill>
                <a:latin typeface="Economica"/>
                <a:ea typeface="Economica"/>
                <a:cs typeface="Economica"/>
                <a:sym typeface="Economica"/>
              </a:defRPr>
            </a:lvl6pPr>
            <a:lvl7pPr lvl="6" marR="0" rtl="0" algn="ctr">
              <a:lnSpc>
                <a:spcPct val="100000"/>
              </a:lnSpc>
              <a:spcBef>
                <a:spcPts val="0"/>
              </a:spcBef>
              <a:spcAft>
                <a:spcPts val="0"/>
              </a:spcAft>
              <a:buClr>
                <a:schemeClr val="dk1"/>
              </a:buClr>
              <a:buSzPts val="2400"/>
              <a:buFont typeface="Economica"/>
              <a:buNone/>
              <a:defRPr b="0" i="0" sz="2400" u="none" cap="none" strike="noStrike">
                <a:solidFill>
                  <a:schemeClr val="dk1"/>
                </a:solidFill>
                <a:latin typeface="Economica"/>
                <a:ea typeface="Economica"/>
                <a:cs typeface="Economica"/>
                <a:sym typeface="Economica"/>
              </a:defRPr>
            </a:lvl7pPr>
            <a:lvl8pPr lvl="7" marR="0" rtl="0" algn="ctr">
              <a:lnSpc>
                <a:spcPct val="100000"/>
              </a:lnSpc>
              <a:spcBef>
                <a:spcPts val="0"/>
              </a:spcBef>
              <a:spcAft>
                <a:spcPts val="0"/>
              </a:spcAft>
              <a:buClr>
                <a:schemeClr val="dk1"/>
              </a:buClr>
              <a:buSzPts val="2400"/>
              <a:buFont typeface="Economica"/>
              <a:buNone/>
              <a:defRPr b="0" i="0" sz="2400" u="none" cap="none" strike="noStrike">
                <a:solidFill>
                  <a:schemeClr val="dk1"/>
                </a:solidFill>
                <a:latin typeface="Economica"/>
                <a:ea typeface="Economica"/>
                <a:cs typeface="Economica"/>
                <a:sym typeface="Economica"/>
              </a:defRPr>
            </a:lvl8pPr>
            <a:lvl9pPr lvl="8" marR="0" rtl="0" algn="ctr">
              <a:lnSpc>
                <a:spcPct val="100000"/>
              </a:lnSpc>
              <a:spcBef>
                <a:spcPts val="0"/>
              </a:spcBef>
              <a:spcAft>
                <a:spcPts val="0"/>
              </a:spcAft>
              <a:buClr>
                <a:schemeClr val="dk1"/>
              </a:buClr>
              <a:buSzPts val="2400"/>
              <a:buFont typeface="Economica"/>
              <a:buNone/>
              <a:defRPr b="0" i="0" sz="2400" u="none" cap="none" strike="noStrike">
                <a:solidFill>
                  <a:schemeClr val="dk1"/>
                </a:solidFill>
                <a:latin typeface="Economica"/>
                <a:ea typeface="Economica"/>
                <a:cs typeface="Economica"/>
                <a:sym typeface="Economica"/>
              </a:defRPr>
            </a:lvl9pPr>
          </a:lstStyle>
          <a:p/>
        </p:txBody>
      </p:sp>
      <p:sp>
        <p:nvSpPr>
          <p:cNvPr id="48" name="Google Shape;48;p10"/>
          <p:cNvSpPr txBox="1"/>
          <p:nvPr>
            <p:ph idx="2" type="body"/>
          </p:nvPr>
        </p:nvSpPr>
        <p:spPr>
          <a:xfrm>
            <a:off x="4939500" y="724200"/>
            <a:ext cx="3837000" cy="3695100"/>
          </a:xfrm>
          <a:prstGeom prst="rect">
            <a:avLst/>
          </a:prstGeom>
          <a:noFill/>
          <a:ln>
            <a:noFill/>
          </a:ln>
        </p:spPr>
        <p:txBody>
          <a:bodyPr anchorCtr="0" anchor="ctr" bIns="91425" lIns="91425" spcFirstLastPara="1" rIns="91425" wrap="square" tIns="91425"/>
          <a:lstStyle>
            <a:lvl1pPr indent="-342900" lvl="0" marL="457200" marR="0" rtl="0" algn="l">
              <a:lnSpc>
                <a:spcPct val="115000"/>
              </a:lnSpc>
              <a:spcBef>
                <a:spcPts val="0"/>
              </a:spcBef>
              <a:spcAft>
                <a:spcPts val="0"/>
              </a:spcAft>
              <a:buClr>
                <a:schemeClr val="lt1"/>
              </a:buClr>
              <a:buSzPts val="1800"/>
              <a:buFont typeface="Open Sans"/>
              <a:buChar char="●"/>
              <a:defRPr b="0" i="0" sz="1800" u="none" cap="none" strike="noStrike">
                <a:solidFill>
                  <a:schemeClr val="lt1"/>
                </a:solidFill>
                <a:latin typeface="Open Sans"/>
                <a:ea typeface="Open Sans"/>
                <a:cs typeface="Open Sans"/>
                <a:sym typeface="Open Sans"/>
              </a:defRPr>
            </a:lvl1pPr>
            <a:lvl2pPr indent="-317500" lvl="1" marL="914400" marR="0" rtl="0" algn="l">
              <a:lnSpc>
                <a:spcPct val="115000"/>
              </a:lnSpc>
              <a:spcBef>
                <a:spcPts val="1600"/>
              </a:spcBef>
              <a:spcAft>
                <a:spcPts val="0"/>
              </a:spcAft>
              <a:buClr>
                <a:schemeClr val="lt1"/>
              </a:buClr>
              <a:buSzPts val="1400"/>
              <a:buFont typeface="Open Sans"/>
              <a:buChar char="○"/>
              <a:defRPr b="0" i="0" sz="1400" u="none" cap="none" strike="noStrike">
                <a:solidFill>
                  <a:schemeClr val="lt1"/>
                </a:solidFill>
                <a:latin typeface="Open Sans"/>
                <a:ea typeface="Open Sans"/>
                <a:cs typeface="Open Sans"/>
                <a:sym typeface="Open Sans"/>
              </a:defRPr>
            </a:lvl2pPr>
            <a:lvl3pPr indent="-317500" lvl="2" marL="1371600" marR="0" rtl="0" algn="l">
              <a:lnSpc>
                <a:spcPct val="115000"/>
              </a:lnSpc>
              <a:spcBef>
                <a:spcPts val="1600"/>
              </a:spcBef>
              <a:spcAft>
                <a:spcPts val="0"/>
              </a:spcAft>
              <a:buClr>
                <a:schemeClr val="lt1"/>
              </a:buClr>
              <a:buSzPts val="1400"/>
              <a:buFont typeface="Open Sans"/>
              <a:buChar char="■"/>
              <a:defRPr b="0" i="0" sz="1400" u="none" cap="none" strike="noStrike">
                <a:solidFill>
                  <a:schemeClr val="lt1"/>
                </a:solidFill>
                <a:latin typeface="Open Sans"/>
                <a:ea typeface="Open Sans"/>
                <a:cs typeface="Open Sans"/>
                <a:sym typeface="Open Sans"/>
              </a:defRPr>
            </a:lvl3pPr>
            <a:lvl4pPr indent="-317500" lvl="3" marL="1828800" marR="0" rtl="0" algn="l">
              <a:lnSpc>
                <a:spcPct val="115000"/>
              </a:lnSpc>
              <a:spcBef>
                <a:spcPts val="1600"/>
              </a:spcBef>
              <a:spcAft>
                <a:spcPts val="0"/>
              </a:spcAft>
              <a:buClr>
                <a:schemeClr val="lt1"/>
              </a:buClr>
              <a:buSzPts val="1400"/>
              <a:buFont typeface="Open Sans"/>
              <a:buChar char="●"/>
              <a:defRPr b="0" i="0" sz="1400" u="none" cap="none" strike="noStrike">
                <a:solidFill>
                  <a:schemeClr val="lt1"/>
                </a:solidFill>
                <a:latin typeface="Open Sans"/>
                <a:ea typeface="Open Sans"/>
                <a:cs typeface="Open Sans"/>
                <a:sym typeface="Open Sans"/>
              </a:defRPr>
            </a:lvl4pPr>
            <a:lvl5pPr indent="-317500" lvl="4" marL="2286000" marR="0" rtl="0" algn="l">
              <a:lnSpc>
                <a:spcPct val="115000"/>
              </a:lnSpc>
              <a:spcBef>
                <a:spcPts val="1600"/>
              </a:spcBef>
              <a:spcAft>
                <a:spcPts val="0"/>
              </a:spcAft>
              <a:buClr>
                <a:schemeClr val="lt1"/>
              </a:buClr>
              <a:buSzPts val="1400"/>
              <a:buFont typeface="Open Sans"/>
              <a:buChar char="○"/>
              <a:defRPr b="0" i="0" sz="1400" u="none" cap="none" strike="noStrike">
                <a:solidFill>
                  <a:schemeClr val="lt1"/>
                </a:solidFill>
                <a:latin typeface="Open Sans"/>
                <a:ea typeface="Open Sans"/>
                <a:cs typeface="Open Sans"/>
                <a:sym typeface="Open Sans"/>
              </a:defRPr>
            </a:lvl5pPr>
            <a:lvl6pPr indent="-317500" lvl="5" marL="2743200" marR="0" rtl="0" algn="l">
              <a:lnSpc>
                <a:spcPct val="115000"/>
              </a:lnSpc>
              <a:spcBef>
                <a:spcPts val="1600"/>
              </a:spcBef>
              <a:spcAft>
                <a:spcPts val="0"/>
              </a:spcAft>
              <a:buClr>
                <a:schemeClr val="lt1"/>
              </a:buClr>
              <a:buSzPts val="1400"/>
              <a:buFont typeface="Open Sans"/>
              <a:buChar char="■"/>
              <a:defRPr b="0" i="0" sz="1400" u="none" cap="none" strike="noStrike">
                <a:solidFill>
                  <a:schemeClr val="lt1"/>
                </a:solidFill>
                <a:latin typeface="Open Sans"/>
                <a:ea typeface="Open Sans"/>
                <a:cs typeface="Open Sans"/>
                <a:sym typeface="Open Sans"/>
              </a:defRPr>
            </a:lvl6pPr>
            <a:lvl7pPr indent="-317500" lvl="6" marL="3200400" marR="0" rtl="0" algn="l">
              <a:lnSpc>
                <a:spcPct val="115000"/>
              </a:lnSpc>
              <a:spcBef>
                <a:spcPts val="1600"/>
              </a:spcBef>
              <a:spcAft>
                <a:spcPts val="0"/>
              </a:spcAft>
              <a:buClr>
                <a:schemeClr val="lt1"/>
              </a:buClr>
              <a:buSzPts val="1400"/>
              <a:buFont typeface="Open Sans"/>
              <a:buChar char="●"/>
              <a:defRPr b="0" i="0" sz="1400" u="none" cap="none" strike="noStrike">
                <a:solidFill>
                  <a:schemeClr val="lt1"/>
                </a:solidFill>
                <a:latin typeface="Open Sans"/>
                <a:ea typeface="Open Sans"/>
                <a:cs typeface="Open Sans"/>
                <a:sym typeface="Open Sans"/>
              </a:defRPr>
            </a:lvl7pPr>
            <a:lvl8pPr indent="-317500" lvl="7" marL="3657600" marR="0" rtl="0" algn="l">
              <a:lnSpc>
                <a:spcPct val="115000"/>
              </a:lnSpc>
              <a:spcBef>
                <a:spcPts val="1600"/>
              </a:spcBef>
              <a:spcAft>
                <a:spcPts val="0"/>
              </a:spcAft>
              <a:buClr>
                <a:schemeClr val="lt1"/>
              </a:buClr>
              <a:buSzPts val="1400"/>
              <a:buFont typeface="Open Sans"/>
              <a:buChar char="○"/>
              <a:defRPr b="0" i="0" sz="1400" u="none" cap="none" strike="noStrike">
                <a:solidFill>
                  <a:schemeClr val="lt1"/>
                </a:solidFill>
                <a:latin typeface="Open Sans"/>
                <a:ea typeface="Open Sans"/>
                <a:cs typeface="Open Sans"/>
                <a:sym typeface="Open Sans"/>
              </a:defRPr>
            </a:lvl8pPr>
            <a:lvl9pPr indent="-317500" lvl="8" marL="4114800" marR="0" rtl="0" algn="l">
              <a:lnSpc>
                <a:spcPct val="115000"/>
              </a:lnSpc>
              <a:spcBef>
                <a:spcPts val="1600"/>
              </a:spcBef>
              <a:spcAft>
                <a:spcPts val="1600"/>
              </a:spcAft>
              <a:buClr>
                <a:schemeClr val="lt1"/>
              </a:buClr>
              <a:buSzPts val="1400"/>
              <a:buFont typeface="Open Sans"/>
              <a:buChar char="■"/>
              <a:defRPr b="0" i="0" sz="1400" u="none" cap="none" strike="noStrike">
                <a:solidFill>
                  <a:schemeClr val="lt1"/>
                </a:solidFill>
                <a:latin typeface="Open Sans"/>
                <a:ea typeface="Open Sans"/>
                <a:cs typeface="Open Sans"/>
                <a:sym typeface="Open Sans"/>
              </a:defRPr>
            </a:lvl9pPr>
          </a:lstStyle>
          <a:p/>
        </p:txBody>
      </p:sp>
      <p:sp>
        <p:nvSpPr>
          <p:cNvPr id="49" name="Google Shape;49;p10"/>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rtl="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Economica"/>
                <a:ea typeface="Economica"/>
                <a:cs typeface="Economica"/>
                <a:sym typeface="Economica"/>
              </a:defRPr>
            </a:lvl1pPr>
            <a:lvl2pPr indent="0" lvl="1" marL="0" marR="0" rtl="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Economica"/>
                <a:ea typeface="Economica"/>
                <a:cs typeface="Economica"/>
                <a:sym typeface="Economica"/>
              </a:defRPr>
            </a:lvl2pPr>
            <a:lvl3pPr indent="0" lvl="2" marL="0" marR="0" rtl="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Economica"/>
                <a:ea typeface="Economica"/>
                <a:cs typeface="Economica"/>
                <a:sym typeface="Economica"/>
              </a:defRPr>
            </a:lvl3pPr>
            <a:lvl4pPr indent="0" lvl="3" marL="0" marR="0" rtl="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Economica"/>
                <a:ea typeface="Economica"/>
                <a:cs typeface="Economica"/>
                <a:sym typeface="Economica"/>
              </a:defRPr>
            </a:lvl4pPr>
            <a:lvl5pPr indent="0" lvl="4" marL="0" marR="0" rtl="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Economica"/>
                <a:ea typeface="Economica"/>
                <a:cs typeface="Economica"/>
                <a:sym typeface="Economica"/>
              </a:defRPr>
            </a:lvl5pPr>
            <a:lvl6pPr indent="0" lvl="5" marL="0" marR="0" rtl="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Economica"/>
                <a:ea typeface="Economica"/>
                <a:cs typeface="Economica"/>
                <a:sym typeface="Economica"/>
              </a:defRPr>
            </a:lvl6pPr>
            <a:lvl7pPr indent="0" lvl="6" marL="0" marR="0" rtl="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Economica"/>
                <a:ea typeface="Economica"/>
                <a:cs typeface="Economica"/>
                <a:sym typeface="Economica"/>
              </a:defRPr>
            </a:lvl7pPr>
            <a:lvl8pPr indent="0" lvl="7" marL="0" marR="0" rtl="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Economica"/>
                <a:ea typeface="Economica"/>
                <a:cs typeface="Economica"/>
                <a:sym typeface="Economica"/>
              </a:defRPr>
            </a:lvl8pPr>
            <a:lvl9pPr indent="0" lvl="8" marL="0" marR="0" rtl="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Economica"/>
                <a:ea typeface="Economica"/>
                <a:cs typeface="Economica"/>
                <a:sym typeface="Economica"/>
              </a:defRPr>
            </a:lvl9p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3.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luxe">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315925"/>
            <a:ext cx="8520600" cy="831300"/>
          </a:xfrm>
          <a:prstGeom prst="rect">
            <a:avLst/>
          </a:prstGeom>
          <a:noFill/>
          <a:ln>
            <a:noFill/>
          </a:ln>
        </p:spPr>
        <p:txBody>
          <a:bodyPr anchorCtr="0" anchor="b" bIns="91425" lIns="91425" spcFirstLastPara="1" rIns="91425" wrap="square" tIns="91425"/>
          <a:lstStyle>
            <a:lvl1pPr lvl="0" marR="0" rtl="0" algn="l">
              <a:lnSpc>
                <a:spcPct val="100000"/>
              </a:lnSpc>
              <a:spcBef>
                <a:spcPts val="0"/>
              </a:spcBef>
              <a:spcAft>
                <a:spcPts val="0"/>
              </a:spcAft>
              <a:buClr>
                <a:schemeClr val="dk1"/>
              </a:buClr>
              <a:buSzPts val="4200"/>
              <a:buFont typeface="Economica"/>
              <a:buNone/>
              <a:defRPr b="0" i="0" sz="4200" u="none" cap="none" strike="noStrike">
                <a:solidFill>
                  <a:schemeClr val="dk1"/>
                </a:solidFill>
                <a:latin typeface="Economica"/>
                <a:ea typeface="Economica"/>
                <a:cs typeface="Economica"/>
                <a:sym typeface="Economica"/>
              </a:defRPr>
            </a:lvl1pPr>
            <a:lvl2pPr lvl="1" marR="0" rtl="0" algn="l">
              <a:lnSpc>
                <a:spcPct val="100000"/>
              </a:lnSpc>
              <a:spcBef>
                <a:spcPts val="0"/>
              </a:spcBef>
              <a:spcAft>
                <a:spcPts val="0"/>
              </a:spcAft>
              <a:buClr>
                <a:schemeClr val="dk1"/>
              </a:buClr>
              <a:buSzPts val="4200"/>
              <a:buFont typeface="Economica"/>
              <a:buNone/>
              <a:defRPr b="0" i="0" sz="4200" u="none" cap="none" strike="noStrike">
                <a:solidFill>
                  <a:schemeClr val="dk1"/>
                </a:solidFill>
                <a:latin typeface="Economica"/>
                <a:ea typeface="Economica"/>
                <a:cs typeface="Economica"/>
                <a:sym typeface="Economica"/>
              </a:defRPr>
            </a:lvl2pPr>
            <a:lvl3pPr lvl="2" marR="0" rtl="0" algn="l">
              <a:lnSpc>
                <a:spcPct val="100000"/>
              </a:lnSpc>
              <a:spcBef>
                <a:spcPts val="0"/>
              </a:spcBef>
              <a:spcAft>
                <a:spcPts val="0"/>
              </a:spcAft>
              <a:buClr>
                <a:schemeClr val="dk1"/>
              </a:buClr>
              <a:buSzPts val="4200"/>
              <a:buFont typeface="Economica"/>
              <a:buNone/>
              <a:defRPr b="0" i="0" sz="4200" u="none" cap="none" strike="noStrike">
                <a:solidFill>
                  <a:schemeClr val="dk1"/>
                </a:solidFill>
                <a:latin typeface="Economica"/>
                <a:ea typeface="Economica"/>
                <a:cs typeface="Economica"/>
                <a:sym typeface="Economica"/>
              </a:defRPr>
            </a:lvl3pPr>
            <a:lvl4pPr lvl="3" marR="0" rtl="0" algn="l">
              <a:lnSpc>
                <a:spcPct val="100000"/>
              </a:lnSpc>
              <a:spcBef>
                <a:spcPts val="0"/>
              </a:spcBef>
              <a:spcAft>
                <a:spcPts val="0"/>
              </a:spcAft>
              <a:buClr>
                <a:schemeClr val="dk1"/>
              </a:buClr>
              <a:buSzPts val="4200"/>
              <a:buFont typeface="Economica"/>
              <a:buNone/>
              <a:defRPr b="0" i="0" sz="4200" u="none" cap="none" strike="noStrike">
                <a:solidFill>
                  <a:schemeClr val="dk1"/>
                </a:solidFill>
                <a:latin typeface="Economica"/>
                <a:ea typeface="Economica"/>
                <a:cs typeface="Economica"/>
                <a:sym typeface="Economica"/>
              </a:defRPr>
            </a:lvl4pPr>
            <a:lvl5pPr lvl="4" marR="0" rtl="0" algn="l">
              <a:lnSpc>
                <a:spcPct val="100000"/>
              </a:lnSpc>
              <a:spcBef>
                <a:spcPts val="0"/>
              </a:spcBef>
              <a:spcAft>
                <a:spcPts val="0"/>
              </a:spcAft>
              <a:buClr>
                <a:schemeClr val="dk1"/>
              </a:buClr>
              <a:buSzPts val="4200"/>
              <a:buFont typeface="Economica"/>
              <a:buNone/>
              <a:defRPr b="0" i="0" sz="4200" u="none" cap="none" strike="noStrike">
                <a:solidFill>
                  <a:schemeClr val="dk1"/>
                </a:solidFill>
                <a:latin typeface="Economica"/>
                <a:ea typeface="Economica"/>
                <a:cs typeface="Economica"/>
                <a:sym typeface="Economica"/>
              </a:defRPr>
            </a:lvl5pPr>
            <a:lvl6pPr lvl="5" marR="0" rtl="0" algn="l">
              <a:lnSpc>
                <a:spcPct val="100000"/>
              </a:lnSpc>
              <a:spcBef>
                <a:spcPts val="0"/>
              </a:spcBef>
              <a:spcAft>
                <a:spcPts val="0"/>
              </a:spcAft>
              <a:buClr>
                <a:schemeClr val="dk1"/>
              </a:buClr>
              <a:buSzPts val="4200"/>
              <a:buFont typeface="Economica"/>
              <a:buNone/>
              <a:defRPr b="0" i="0" sz="4200" u="none" cap="none" strike="noStrike">
                <a:solidFill>
                  <a:schemeClr val="dk1"/>
                </a:solidFill>
                <a:latin typeface="Economica"/>
                <a:ea typeface="Economica"/>
                <a:cs typeface="Economica"/>
                <a:sym typeface="Economica"/>
              </a:defRPr>
            </a:lvl6pPr>
            <a:lvl7pPr lvl="6" marR="0" rtl="0" algn="l">
              <a:lnSpc>
                <a:spcPct val="100000"/>
              </a:lnSpc>
              <a:spcBef>
                <a:spcPts val="0"/>
              </a:spcBef>
              <a:spcAft>
                <a:spcPts val="0"/>
              </a:spcAft>
              <a:buClr>
                <a:schemeClr val="dk1"/>
              </a:buClr>
              <a:buSzPts val="4200"/>
              <a:buFont typeface="Economica"/>
              <a:buNone/>
              <a:defRPr b="0" i="0" sz="4200" u="none" cap="none" strike="noStrike">
                <a:solidFill>
                  <a:schemeClr val="dk1"/>
                </a:solidFill>
                <a:latin typeface="Economica"/>
                <a:ea typeface="Economica"/>
                <a:cs typeface="Economica"/>
                <a:sym typeface="Economica"/>
              </a:defRPr>
            </a:lvl7pPr>
            <a:lvl8pPr lvl="7" marR="0" rtl="0" algn="l">
              <a:lnSpc>
                <a:spcPct val="100000"/>
              </a:lnSpc>
              <a:spcBef>
                <a:spcPts val="0"/>
              </a:spcBef>
              <a:spcAft>
                <a:spcPts val="0"/>
              </a:spcAft>
              <a:buClr>
                <a:schemeClr val="dk1"/>
              </a:buClr>
              <a:buSzPts val="4200"/>
              <a:buFont typeface="Economica"/>
              <a:buNone/>
              <a:defRPr b="0" i="0" sz="4200" u="none" cap="none" strike="noStrike">
                <a:solidFill>
                  <a:schemeClr val="dk1"/>
                </a:solidFill>
                <a:latin typeface="Economica"/>
                <a:ea typeface="Economica"/>
                <a:cs typeface="Economica"/>
                <a:sym typeface="Economica"/>
              </a:defRPr>
            </a:lvl8pPr>
            <a:lvl9pPr lvl="8" marR="0" rtl="0" algn="l">
              <a:lnSpc>
                <a:spcPct val="100000"/>
              </a:lnSpc>
              <a:spcBef>
                <a:spcPts val="0"/>
              </a:spcBef>
              <a:spcAft>
                <a:spcPts val="0"/>
              </a:spcAft>
              <a:buClr>
                <a:schemeClr val="dk1"/>
              </a:buClr>
              <a:buSzPts val="4200"/>
              <a:buFont typeface="Economica"/>
              <a:buNone/>
              <a:defRPr b="0" i="0" sz="4200" u="none" cap="none" strike="noStrike">
                <a:solidFill>
                  <a:schemeClr val="dk1"/>
                </a:solidFill>
                <a:latin typeface="Economica"/>
                <a:ea typeface="Economica"/>
                <a:cs typeface="Economica"/>
                <a:sym typeface="Economica"/>
              </a:defRPr>
            </a:lvl9pPr>
          </a:lstStyle>
          <a:p/>
        </p:txBody>
      </p:sp>
      <p:sp>
        <p:nvSpPr>
          <p:cNvPr id="7" name="Google Shape;7;p1"/>
          <p:cNvSpPr txBox="1"/>
          <p:nvPr>
            <p:ph idx="1" type="body"/>
          </p:nvPr>
        </p:nvSpPr>
        <p:spPr>
          <a:xfrm>
            <a:off x="311700" y="1225225"/>
            <a:ext cx="8520600" cy="3354000"/>
          </a:xfrm>
          <a:prstGeom prst="rect">
            <a:avLst/>
          </a:prstGeom>
          <a:noFill/>
          <a:ln>
            <a:noFill/>
          </a:ln>
        </p:spPr>
        <p:txBody>
          <a:bodyPr anchorCtr="0" anchor="t" bIns="91425" lIns="91425" spcFirstLastPara="1" rIns="91425" wrap="square" tIns="91425"/>
          <a:lstStyle>
            <a:lvl1pPr indent="-342900" lvl="0" marL="457200" marR="0" rtl="0" algn="l">
              <a:lnSpc>
                <a:spcPct val="115000"/>
              </a:lnSpc>
              <a:spcBef>
                <a:spcPts val="0"/>
              </a:spcBef>
              <a:spcAft>
                <a:spcPts val="0"/>
              </a:spcAft>
              <a:buClr>
                <a:schemeClr val="dk1"/>
              </a:buClr>
              <a:buSzPts val="1800"/>
              <a:buFont typeface="Open Sans"/>
              <a:buChar char="●"/>
              <a:defRPr b="0" i="0" sz="1800" u="none" cap="none" strike="noStrike">
                <a:solidFill>
                  <a:schemeClr val="dk1"/>
                </a:solidFill>
                <a:latin typeface="Open Sans"/>
                <a:ea typeface="Open Sans"/>
                <a:cs typeface="Open Sans"/>
                <a:sym typeface="Open Sans"/>
              </a:defRPr>
            </a:lvl1pPr>
            <a:lvl2pPr indent="-317500" lvl="1" marL="914400" marR="0" rtl="0" algn="l">
              <a:lnSpc>
                <a:spcPct val="115000"/>
              </a:lnSpc>
              <a:spcBef>
                <a:spcPts val="1600"/>
              </a:spcBef>
              <a:spcAft>
                <a:spcPts val="0"/>
              </a:spcAft>
              <a:buClr>
                <a:schemeClr val="dk1"/>
              </a:buClr>
              <a:buSzPts val="1400"/>
              <a:buFont typeface="Open Sans"/>
              <a:buChar char="○"/>
              <a:defRPr b="0" i="0" sz="1400" u="none" cap="none" strike="noStrike">
                <a:solidFill>
                  <a:schemeClr val="dk1"/>
                </a:solidFill>
                <a:latin typeface="Open Sans"/>
                <a:ea typeface="Open Sans"/>
                <a:cs typeface="Open Sans"/>
                <a:sym typeface="Open Sans"/>
              </a:defRPr>
            </a:lvl2pPr>
            <a:lvl3pPr indent="-317500" lvl="2" marL="1371600" marR="0" rtl="0" algn="l">
              <a:lnSpc>
                <a:spcPct val="115000"/>
              </a:lnSpc>
              <a:spcBef>
                <a:spcPts val="1600"/>
              </a:spcBef>
              <a:spcAft>
                <a:spcPts val="0"/>
              </a:spcAft>
              <a:buClr>
                <a:schemeClr val="dk1"/>
              </a:buClr>
              <a:buSzPts val="1400"/>
              <a:buFont typeface="Open Sans"/>
              <a:buChar char="■"/>
              <a:defRPr b="0" i="0" sz="1400" u="none" cap="none" strike="noStrike">
                <a:solidFill>
                  <a:schemeClr val="dk1"/>
                </a:solidFill>
                <a:latin typeface="Open Sans"/>
                <a:ea typeface="Open Sans"/>
                <a:cs typeface="Open Sans"/>
                <a:sym typeface="Open Sans"/>
              </a:defRPr>
            </a:lvl3pPr>
            <a:lvl4pPr indent="-317500" lvl="3" marL="1828800" marR="0" rtl="0" algn="l">
              <a:lnSpc>
                <a:spcPct val="115000"/>
              </a:lnSpc>
              <a:spcBef>
                <a:spcPts val="1600"/>
              </a:spcBef>
              <a:spcAft>
                <a:spcPts val="0"/>
              </a:spcAft>
              <a:buClr>
                <a:schemeClr val="dk1"/>
              </a:buClr>
              <a:buSzPts val="1400"/>
              <a:buFont typeface="Open Sans"/>
              <a:buChar char="●"/>
              <a:defRPr b="0" i="0" sz="1400" u="none" cap="none" strike="noStrike">
                <a:solidFill>
                  <a:schemeClr val="dk1"/>
                </a:solidFill>
                <a:latin typeface="Open Sans"/>
                <a:ea typeface="Open Sans"/>
                <a:cs typeface="Open Sans"/>
                <a:sym typeface="Open Sans"/>
              </a:defRPr>
            </a:lvl4pPr>
            <a:lvl5pPr indent="-317500" lvl="4" marL="2286000" marR="0" rtl="0" algn="l">
              <a:lnSpc>
                <a:spcPct val="115000"/>
              </a:lnSpc>
              <a:spcBef>
                <a:spcPts val="1600"/>
              </a:spcBef>
              <a:spcAft>
                <a:spcPts val="0"/>
              </a:spcAft>
              <a:buClr>
                <a:schemeClr val="dk1"/>
              </a:buClr>
              <a:buSzPts val="1400"/>
              <a:buFont typeface="Open Sans"/>
              <a:buChar char="○"/>
              <a:defRPr b="0" i="0" sz="1400" u="none" cap="none" strike="noStrike">
                <a:solidFill>
                  <a:schemeClr val="dk1"/>
                </a:solidFill>
                <a:latin typeface="Open Sans"/>
                <a:ea typeface="Open Sans"/>
                <a:cs typeface="Open Sans"/>
                <a:sym typeface="Open Sans"/>
              </a:defRPr>
            </a:lvl5pPr>
            <a:lvl6pPr indent="-317500" lvl="5" marL="2743200" marR="0" rtl="0" algn="l">
              <a:lnSpc>
                <a:spcPct val="115000"/>
              </a:lnSpc>
              <a:spcBef>
                <a:spcPts val="1600"/>
              </a:spcBef>
              <a:spcAft>
                <a:spcPts val="0"/>
              </a:spcAft>
              <a:buClr>
                <a:schemeClr val="dk1"/>
              </a:buClr>
              <a:buSzPts val="1400"/>
              <a:buFont typeface="Open Sans"/>
              <a:buChar char="■"/>
              <a:defRPr b="0" i="0" sz="1400" u="none" cap="none" strike="noStrike">
                <a:solidFill>
                  <a:schemeClr val="dk1"/>
                </a:solidFill>
                <a:latin typeface="Open Sans"/>
                <a:ea typeface="Open Sans"/>
                <a:cs typeface="Open Sans"/>
                <a:sym typeface="Open Sans"/>
              </a:defRPr>
            </a:lvl6pPr>
            <a:lvl7pPr indent="-317500" lvl="6" marL="3200400" marR="0" rtl="0" algn="l">
              <a:lnSpc>
                <a:spcPct val="115000"/>
              </a:lnSpc>
              <a:spcBef>
                <a:spcPts val="1600"/>
              </a:spcBef>
              <a:spcAft>
                <a:spcPts val="0"/>
              </a:spcAft>
              <a:buClr>
                <a:schemeClr val="dk1"/>
              </a:buClr>
              <a:buSzPts val="1400"/>
              <a:buFont typeface="Open Sans"/>
              <a:buChar char="●"/>
              <a:defRPr b="0" i="0" sz="1400" u="none" cap="none" strike="noStrike">
                <a:solidFill>
                  <a:schemeClr val="dk1"/>
                </a:solidFill>
                <a:latin typeface="Open Sans"/>
                <a:ea typeface="Open Sans"/>
                <a:cs typeface="Open Sans"/>
                <a:sym typeface="Open Sans"/>
              </a:defRPr>
            </a:lvl7pPr>
            <a:lvl8pPr indent="-317500" lvl="7" marL="3657600" marR="0" rtl="0" algn="l">
              <a:lnSpc>
                <a:spcPct val="115000"/>
              </a:lnSpc>
              <a:spcBef>
                <a:spcPts val="1600"/>
              </a:spcBef>
              <a:spcAft>
                <a:spcPts val="0"/>
              </a:spcAft>
              <a:buClr>
                <a:schemeClr val="dk1"/>
              </a:buClr>
              <a:buSzPts val="1400"/>
              <a:buFont typeface="Open Sans"/>
              <a:buChar char="○"/>
              <a:defRPr b="0" i="0" sz="1400" u="none" cap="none" strike="noStrike">
                <a:solidFill>
                  <a:schemeClr val="dk1"/>
                </a:solidFill>
                <a:latin typeface="Open Sans"/>
                <a:ea typeface="Open Sans"/>
                <a:cs typeface="Open Sans"/>
                <a:sym typeface="Open Sans"/>
              </a:defRPr>
            </a:lvl8pPr>
            <a:lvl9pPr indent="-317500" lvl="8" marL="4114800" marR="0" rtl="0" algn="l">
              <a:lnSpc>
                <a:spcPct val="115000"/>
              </a:lnSpc>
              <a:spcBef>
                <a:spcPts val="1600"/>
              </a:spcBef>
              <a:spcAft>
                <a:spcPts val="1600"/>
              </a:spcAft>
              <a:buClr>
                <a:schemeClr val="dk1"/>
              </a:buClr>
              <a:buSzPts val="1400"/>
              <a:buFont typeface="Open Sans"/>
              <a:buChar char="■"/>
              <a:defRPr b="0" i="0" sz="1400" u="none" cap="none" strike="noStrike">
                <a:solidFill>
                  <a:schemeClr val="dk1"/>
                </a:solidFill>
                <a:latin typeface="Open Sans"/>
                <a:ea typeface="Open Sans"/>
                <a:cs typeface="Open Sans"/>
                <a:sym typeface="Open Sans"/>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rtl="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Economica"/>
                <a:ea typeface="Economica"/>
                <a:cs typeface="Economica"/>
                <a:sym typeface="Economica"/>
              </a:defRPr>
            </a:lvl1pPr>
            <a:lvl2pPr indent="0" lvl="1" marL="0" marR="0" rtl="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Economica"/>
                <a:ea typeface="Economica"/>
                <a:cs typeface="Economica"/>
                <a:sym typeface="Economica"/>
              </a:defRPr>
            </a:lvl2pPr>
            <a:lvl3pPr indent="0" lvl="2" marL="0" marR="0" rtl="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Economica"/>
                <a:ea typeface="Economica"/>
                <a:cs typeface="Economica"/>
                <a:sym typeface="Economica"/>
              </a:defRPr>
            </a:lvl3pPr>
            <a:lvl4pPr indent="0" lvl="3" marL="0" marR="0" rtl="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Economica"/>
                <a:ea typeface="Economica"/>
                <a:cs typeface="Economica"/>
                <a:sym typeface="Economica"/>
              </a:defRPr>
            </a:lvl4pPr>
            <a:lvl5pPr indent="0" lvl="4" marL="0" marR="0" rtl="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Economica"/>
                <a:ea typeface="Economica"/>
                <a:cs typeface="Economica"/>
                <a:sym typeface="Economica"/>
              </a:defRPr>
            </a:lvl5pPr>
            <a:lvl6pPr indent="0" lvl="5" marL="0" marR="0" rtl="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Economica"/>
                <a:ea typeface="Economica"/>
                <a:cs typeface="Economica"/>
                <a:sym typeface="Economica"/>
              </a:defRPr>
            </a:lvl6pPr>
            <a:lvl7pPr indent="0" lvl="6" marL="0" marR="0" rtl="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Economica"/>
                <a:ea typeface="Economica"/>
                <a:cs typeface="Economica"/>
                <a:sym typeface="Economica"/>
              </a:defRPr>
            </a:lvl7pPr>
            <a:lvl8pPr indent="0" lvl="7" marL="0" marR="0" rtl="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Economica"/>
                <a:ea typeface="Economica"/>
                <a:cs typeface="Economica"/>
                <a:sym typeface="Economica"/>
              </a:defRPr>
            </a:lvl8pPr>
            <a:lvl9pPr indent="0" lvl="8" marL="0" marR="0" rtl="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Economica"/>
                <a:ea typeface="Economica"/>
                <a:cs typeface="Economica"/>
                <a:sym typeface="Economica"/>
              </a:defRPr>
            </a:lvl9pPr>
          </a:lstStyle>
          <a:p>
            <a:pPr indent="0" lvl="0" marL="0" rtl="0" algn="r">
              <a:spcBef>
                <a:spcPts val="0"/>
              </a:spcBef>
              <a:spcAft>
                <a:spcPts val="0"/>
              </a:spcAft>
              <a:buNone/>
            </a:pPr>
            <a:fld id="{00000000-1234-1234-1234-123412341234}" type="slidenum">
              <a:rPr lang="pt-BR"/>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luxe">
    <p:bg>
      <p:bgPr>
        <a:solidFill>
          <a:schemeClr val="lt1"/>
        </a:solidFill>
      </p:bgPr>
    </p:bg>
    <p:spTree>
      <p:nvGrpSpPr>
        <p:cNvPr id="58" name="Shape 58"/>
        <p:cNvGrpSpPr/>
        <p:nvPr/>
      </p:nvGrpSpPr>
      <p:grpSpPr>
        <a:xfrm>
          <a:off x="0" y="0"/>
          <a:ext cx="0" cy="0"/>
          <a:chOff x="0" y="0"/>
          <a:chExt cx="0" cy="0"/>
        </a:xfrm>
      </p:grpSpPr>
      <p:sp>
        <p:nvSpPr>
          <p:cNvPr id="59" name="Google Shape;59;p13"/>
          <p:cNvSpPr txBox="1"/>
          <p:nvPr>
            <p:ph type="title"/>
          </p:nvPr>
        </p:nvSpPr>
        <p:spPr>
          <a:xfrm>
            <a:off x="311700" y="315925"/>
            <a:ext cx="8520600" cy="831300"/>
          </a:xfrm>
          <a:prstGeom prst="rect">
            <a:avLst/>
          </a:prstGeom>
          <a:noFill/>
          <a:ln>
            <a:noFill/>
          </a:ln>
        </p:spPr>
        <p:txBody>
          <a:bodyPr anchorCtr="0" anchor="b" bIns="91425" lIns="91425" spcFirstLastPara="1" rIns="91425" wrap="square" tIns="91425"/>
          <a:lstStyle>
            <a:lvl1pPr lvl="0" rtl="0">
              <a:spcBef>
                <a:spcPts val="0"/>
              </a:spcBef>
              <a:spcAft>
                <a:spcPts val="0"/>
              </a:spcAft>
              <a:buClr>
                <a:schemeClr val="dk1"/>
              </a:buClr>
              <a:buSzPts val="4200"/>
              <a:buFont typeface="Economica"/>
              <a:buNone/>
              <a:defRPr sz="4200">
                <a:solidFill>
                  <a:schemeClr val="dk1"/>
                </a:solidFill>
                <a:latin typeface="Economica"/>
                <a:ea typeface="Economica"/>
                <a:cs typeface="Economica"/>
                <a:sym typeface="Economica"/>
              </a:defRPr>
            </a:lvl1pPr>
            <a:lvl2pPr lvl="1" rtl="0">
              <a:spcBef>
                <a:spcPts val="0"/>
              </a:spcBef>
              <a:spcAft>
                <a:spcPts val="0"/>
              </a:spcAft>
              <a:buClr>
                <a:schemeClr val="dk1"/>
              </a:buClr>
              <a:buSzPts val="4200"/>
              <a:buFont typeface="Economica"/>
              <a:buNone/>
              <a:defRPr sz="4200">
                <a:solidFill>
                  <a:schemeClr val="dk1"/>
                </a:solidFill>
                <a:latin typeface="Economica"/>
                <a:ea typeface="Economica"/>
                <a:cs typeface="Economica"/>
                <a:sym typeface="Economica"/>
              </a:defRPr>
            </a:lvl2pPr>
            <a:lvl3pPr lvl="2" rtl="0">
              <a:spcBef>
                <a:spcPts val="0"/>
              </a:spcBef>
              <a:spcAft>
                <a:spcPts val="0"/>
              </a:spcAft>
              <a:buClr>
                <a:schemeClr val="dk1"/>
              </a:buClr>
              <a:buSzPts val="4200"/>
              <a:buFont typeface="Economica"/>
              <a:buNone/>
              <a:defRPr sz="4200">
                <a:solidFill>
                  <a:schemeClr val="dk1"/>
                </a:solidFill>
                <a:latin typeface="Economica"/>
                <a:ea typeface="Economica"/>
                <a:cs typeface="Economica"/>
                <a:sym typeface="Economica"/>
              </a:defRPr>
            </a:lvl3pPr>
            <a:lvl4pPr lvl="3" rtl="0">
              <a:spcBef>
                <a:spcPts val="0"/>
              </a:spcBef>
              <a:spcAft>
                <a:spcPts val="0"/>
              </a:spcAft>
              <a:buClr>
                <a:schemeClr val="dk1"/>
              </a:buClr>
              <a:buSzPts val="4200"/>
              <a:buFont typeface="Economica"/>
              <a:buNone/>
              <a:defRPr sz="4200">
                <a:solidFill>
                  <a:schemeClr val="dk1"/>
                </a:solidFill>
                <a:latin typeface="Economica"/>
                <a:ea typeface="Economica"/>
                <a:cs typeface="Economica"/>
                <a:sym typeface="Economica"/>
              </a:defRPr>
            </a:lvl4pPr>
            <a:lvl5pPr lvl="4" rtl="0">
              <a:spcBef>
                <a:spcPts val="0"/>
              </a:spcBef>
              <a:spcAft>
                <a:spcPts val="0"/>
              </a:spcAft>
              <a:buClr>
                <a:schemeClr val="dk1"/>
              </a:buClr>
              <a:buSzPts val="4200"/>
              <a:buFont typeface="Economica"/>
              <a:buNone/>
              <a:defRPr sz="4200">
                <a:solidFill>
                  <a:schemeClr val="dk1"/>
                </a:solidFill>
                <a:latin typeface="Economica"/>
                <a:ea typeface="Economica"/>
                <a:cs typeface="Economica"/>
                <a:sym typeface="Economica"/>
              </a:defRPr>
            </a:lvl5pPr>
            <a:lvl6pPr lvl="5" rtl="0">
              <a:spcBef>
                <a:spcPts val="0"/>
              </a:spcBef>
              <a:spcAft>
                <a:spcPts val="0"/>
              </a:spcAft>
              <a:buClr>
                <a:schemeClr val="dk1"/>
              </a:buClr>
              <a:buSzPts val="4200"/>
              <a:buFont typeface="Economica"/>
              <a:buNone/>
              <a:defRPr sz="4200">
                <a:solidFill>
                  <a:schemeClr val="dk1"/>
                </a:solidFill>
                <a:latin typeface="Economica"/>
                <a:ea typeface="Economica"/>
                <a:cs typeface="Economica"/>
                <a:sym typeface="Economica"/>
              </a:defRPr>
            </a:lvl6pPr>
            <a:lvl7pPr lvl="6" rtl="0">
              <a:spcBef>
                <a:spcPts val="0"/>
              </a:spcBef>
              <a:spcAft>
                <a:spcPts val="0"/>
              </a:spcAft>
              <a:buClr>
                <a:schemeClr val="dk1"/>
              </a:buClr>
              <a:buSzPts val="4200"/>
              <a:buFont typeface="Economica"/>
              <a:buNone/>
              <a:defRPr sz="4200">
                <a:solidFill>
                  <a:schemeClr val="dk1"/>
                </a:solidFill>
                <a:latin typeface="Economica"/>
                <a:ea typeface="Economica"/>
                <a:cs typeface="Economica"/>
                <a:sym typeface="Economica"/>
              </a:defRPr>
            </a:lvl7pPr>
            <a:lvl8pPr lvl="7" rtl="0">
              <a:spcBef>
                <a:spcPts val="0"/>
              </a:spcBef>
              <a:spcAft>
                <a:spcPts val="0"/>
              </a:spcAft>
              <a:buClr>
                <a:schemeClr val="dk1"/>
              </a:buClr>
              <a:buSzPts val="4200"/>
              <a:buFont typeface="Economica"/>
              <a:buNone/>
              <a:defRPr sz="4200">
                <a:solidFill>
                  <a:schemeClr val="dk1"/>
                </a:solidFill>
                <a:latin typeface="Economica"/>
                <a:ea typeface="Economica"/>
                <a:cs typeface="Economica"/>
                <a:sym typeface="Economica"/>
              </a:defRPr>
            </a:lvl8pPr>
            <a:lvl9pPr lvl="8" rtl="0">
              <a:spcBef>
                <a:spcPts val="0"/>
              </a:spcBef>
              <a:spcAft>
                <a:spcPts val="0"/>
              </a:spcAft>
              <a:buClr>
                <a:schemeClr val="dk1"/>
              </a:buClr>
              <a:buSzPts val="4200"/>
              <a:buFont typeface="Economica"/>
              <a:buNone/>
              <a:defRPr sz="4200">
                <a:solidFill>
                  <a:schemeClr val="dk1"/>
                </a:solidFill>
                <a:latin typeface="Economica"/>
                <a:ea typeface="Economica"/>
                <a:cs typeface="Economica"/>
                <a:sym typeface="Economica"/>
              </a:defRPr>
            </a:lvl9pPr>
          </a:lstStyle>
          <a:p/>
        </p:txBody>
      </p:sp>
      <p:sp>
        <p:nvSpPr>
          <p:cNvPr id="60" name="Google Shape;60;p13"/>
          <p:cNvSpPr txBox="1"/>
          <p:nvPr>
            <p:ph idx="1" type="body"/>
          </p:nvPr>
        </p:nvSpPr>
        <p:spPr>
          <a:xfrm>
            <a:off x="311700" y="1225225"/>
            <a:ext cx="8520600" cy="3354000"/>
          </a:xfrm>
          <a:prstGeom prst="rect">
            <a:avLst/>
          </a:prstGeom>
          <a:noFill/>
          <a:ln>
            <a:noFill/>
          </a:ln>
        </p:spPr>
        <p:txBody>
          <a:bodyPr anchorCtr="0" anchor="t" bIns="91425" lIns="91425" spcFirstLastPara="1" rIns="91425" wrap="square" tIns="91425"/>
          <a:lstStyle>
            <a:lvl1pPr indent="-342900" lvl="0" marL="457200" rtl="0">
              <a:lnSpc>
                <a:spcPct val="115000"/>
              </a:lnSpc>
              <a:spcBef>
                <a:spcPts val="0"/>
              </a:spcBef>
              <a:spcAft>
                <a:spcPts val="0"/>
              </a:spcAft>
              <a:buClr>
                <a:schemeClr val="dk1"/>
              </a:buClr>
              <a:buSzPts val="1800"/>
              <a:buFont typeface="Open Sans"/>
              <a:buChar char="●"/>
              <a:defRPr sz="1800">
                <a:solidFill>
                  <a:schemeClr val="dk1"/>
                </a:solidFill>
                <a:latin typeface="Open Sans"/>
                <a:ea typeface="Open Sans"/>
                <a:cs typeface="Open Sans"/>
                <a:sym typeface="Open Sans"/>
              </a:defRPr>
            </a:lvl1pPr>
            <a:lvl2pPr indent="-317500" lvl="1" marL="914400" rtl="0">
              <a:lnSpc>
                <a:spcPct val="115000"/>
              </a:lnSpc>
              <a:spcBef>
                <a:spcPts val="1600"/>
              </a:spcBef>
              <a:spcAft>
                <a:spcPts val="0"/>
              </a:spcAft>
              <a:buClr>
                <a:schemeClr val="dk1"/>
              </a:buClr>
              <a:buSzPts val="1400"/>
              <a:buFont typeface="Open Sans"/>
              <a:buChar char="○"/>
              <a:defRPr>
                <a:solidFill>
                  <a:schemeClr val="dk1"/>
                </a:solidFill>
                <a:latin typeface="Open Sans"/>
                <a:ea typeface="Open Sans"/>
                <a:cs typeface="Open Sans"/>
                <a:sym typeface="Open Sans"/>
              </a:defRPr>
            </a:lvl2pPr>
            <a:lvl3pPr indent="-317500" lvl="2" marL="1371600" rtl="0">
              <a:lnSpc>
                <a:spcPct val="115000"/>
              </a:lnSpc>
              <a:spcBef>
                <a:spcPts val="1600"/>
              </a:spcBef>
              <a:spcAft>
                <a:spcPts val="0"/>
              </a:spcAft>
              <a:buClr>
                <a:schemeClr val="dk1"/>
              </a:buClr>
              <a:buSzPts val="1400"/>
              <a:buFont typeface="Open Sans"/>
              <a:buChar char="■"/>
              <a:defRPr>
                <a:solidFill>
                  <a:schemeClr val="dk1"/>
                </a:solidFill>
                <a:latin typeface="Open Sans"/>
                <a:ea typeface="Open Sans"/>
                <a:cs typeface="Open Sans"/>
                <a:sym typeface="Open Sans"/>
              </a:defRPr>
            </a:lvl3pPr>
            <a:lvl4pPr indent="-317500" lvl="3" marL="1828800" rtl="0">
              <a:lnSpc>
                <a:spcPct val="115000"/>
              </a:lnSpc>
              <a:spcBef>
                <a:spcPts val="1600"/>
              </a:spcBef>
              <a:spcAft>
                <a:spcPts val="0"/>
              </a:spcAft>
              <a:buClr>
                <a:schemeClr val="dk1"/>
              </a:buClr>
              <a:buSzPts val="1400"/>
              <a:buFont typeface="Open Sans"/>
              <a:buChar char="●"/>
              <a:defRPr>
                <a:solidFill>
                  <a:schemeClr val="dk1"/>
                </a:solidFill>
                <a:latin typeface="Open Sans"/>
                <a:ea typeface="Open Sans"/>
                <a:cs typeface="Open Sans"/>
                <a:sym typeface="Open Sans"/>
              </a:defRPr>
            </a:lvl4pPr>
            <a:lvl5pPr indent="-317500" lvl="4" marL="2286000" rtl="0">
              <a:lnSpc>
                <a:spcPct val="115000"/>
              </a:lnSpc>
              <a:spcBef>
                <a:spcPts val="1600"/>
              </a:spcBef>
              <a:spcAft>
                <a:spcPts val="0"/>
              </a:spcAft>
              <a:buClr>
                <a:schemeClr val="dk1"/>
              </a:buClr>
              <a:buSzPts val="1400"/>
              <a:buFont typeface="Open Sans"/>
              <a:buChar char="○"/>
              <a:defRPr>
                <a:solidFill>
                  <a:schemeClr val="dk1"/>
                </a:solidFill>
                <a:latin typeface="Open Sans"/>
                <a:ea typeface="Open Sans"/>
                <a:cs typeface="Open Sans"/>
                <a:sym typeface="Open Sans"/>
              </a:defRPr>
            </a:lvl5pPr>
            <a:lvl6pPr indent="-317500" lvl="5" marL="2743200" rtl="0">
              <a:lnSpc>
                <a:spcPct val="115000"/>
              </a:lnSpc>
              <a:spcBef>
                <a:spcPts val="1600"/>
              </a:spcBef>
              <a:spcAft>
                <a:spcPts val="0"/>
              </a:spcAft>
              <a:buClr>
                <a:schemeClr val="dk1"/>
              </a:buClr>
              <a:buSzPts val="1400"/>
              <a:buFont typeface="Open Sans"/>
              <a:buChar char="■"/>
              <a:defRPr>
                <a:solidFill>
                  <a:schemeClr val="dk1"/>
                </a:solidFill>
                <a:latin typeface="Open Sans"/>
                <a:ea typeface="Open Sans"/>
                <a:cs typeface="Open Sans"/>
                <a:sym typeface="Open Sans"/>
              </a:defRPr>
            </a:lvl6pPr>
            <a:lvl7pPr indent="-317500" lvl="6" marL="3200400" rtl="0">
              <a:lnSpc>
                <a:spcPct val="115000"/>
              </a:lnSpc>
              <a:spcBef>
                <a:spcPts val="1600"/>
              </a:spcBef>
              <a:spcAft>
                <a:spcPts val="0"/>
              </a:spcAft>
              <a:buClr>
                <a:schemeClr val="dk1"/>
              </a:buClr>
              <a:buSzPts val="1400"/>
              <a:buFont typeface="Open Sans"/>
              <a:buChar char="●"/>
              <a:defRPr>
                <a:solidFill>
                  <a:schemeClr val="dk1"/>
                </a:solidFill>
                <a:latin typeface="Open Sans"/>
                <a:ea typeface="Open Sans"/>
                <a:cs typeface="Open Sans"/>
                <a:sym typeface="Open Sans"/>
              </a:defRPr>
            </a:lvl7pPr>
            <a:lvl8pPr indent="-317500" lvl="7" marL="3657600" rtl="0">
              <a:lnSpc>
                <a:spcPct val="115000"/>
              </a:lnSpc>
              <a:spcBef>
                <a:spcPts val="1600"/>
              </a:spcBef>
              <a:spcAft>
                <a:spcPts val="0"/>
              </a:spcAft>
              <a:buClr>
                <a:schemeClr val="dk1"/>
              </a:buClr>
              <a:buSzPts val="1400"/>
              <a:buFont typeface="Open Sans"/>
              <a:buChar char="○"/>
              <a:defRPr>
                <a:solidFill>
                  <a:schemeClr val="dk1"/>
                </a:solidFill>
                <a:latin typeface="Open Sans"/>
                <a:ea typeface="Open Sans"/>
                <a:cs typeface="Open Sans"/>
                <a:sym typeface="Open Sans"/>
              </a:defRPr>
            </a:lvl8pPr>
            <a:lvl9pPr indent="-317500" lvl="8" marL="4114800" rtl="0">
              <a:lnSpc>
                <a:spcPct val="115000"/>
              </a:lnSpc>
              <a:spcBef>
                <a:spcPts val="1600"/>
              </a:spcBef>
              <a:spcAft>
                <a:spcPts val="1600"/>
              </a:spcAft>
              <a:buClr>
                <a:schemeClr val="dk1"/>
              </a:buClr>
              <a:buSzPts val="1400"/>
              <a:buFont typeface="Open Sans"/>
              <a:buChar char="■"/>
              <a:defRPr>
                <a:solidFill>
                  <a:schemeClr val="dk1"/>
                </a:solidFill>
                <a:latin typeface="Open Sans"/>
                <a:ea typeface="Open Sans"/>
                <a:cs typeface="Open Sans"/>
                <a:sym typeface="Open Sans"/>
              </a:defRPr>
            </a:lvl9pPr>
          </a:lstStyle>
          <a:p/>
        </p:txBody>
      </p:sp>
      <p:sp>
        <p:nvSpPr>
          <p:cNvPr id="61" name="Google Shape;61;p13"/>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lvl="0" rtl="0" algn="r">
              <a:buNone/>
              <a:defRPr sz="1000">
                <a:solidFill>
                  <a:schemeClr val="dk1"/>
                </a:solidFill>
                <a:latin typeface="Economica"/>
                <a:ea typeface="Economica"/>
                <a:cs typeface="Economica"/>
                <a:sym typeface="Economica"/>
              </a:defRPr>
            </a:lvl1pPr>
            <a:lvl2pPr lvl="1" rtl="0" algn="r">
              <a:buNone/>
              <a:defRPr sz="1000">
                <a:solidFill>
                  <a:schemeClr val="dk1"/>
                </a:solidFill>
                <a:latin typeface="Economica"/>
                <a:ea typeface="Economica"/>
                <a:cs typeface="Economica"/>
                <a:sym typeface="Economica"/>
              </a:defRPr>
            </a:lvl2pPr>
            <a:lvl3pPr lvl="2" rtl="0" algn="r">
              <a:buNone/>
              <a:defRPr sz="1000">
                <a:solidFill>
                  <a:schemeClr val="dk1"/>
                </a:solidFill>
                <a:latin typeface="Economica"/>
                <a:ea typeface="Economica"/>
                <a:cs typeface="Economica"/>
                <a:sym typeface="Economica"/>
              </a:defRPr>
            </a:lvl3pPr>
            <a:lvl4pPr lvl="3" rtl="0" algn="r">
              <a:buNone/>
              <a:defRPr sz="1000">
                <a:solidFill>
                  <a:schemeClr val="dk1"/>
                </a:solidFill>
                <a:latin typeface="Economica"/>
                <a:ea typeface="Economica"/>
                <a:cs typeface="Economica"/>
                <a:sym typeface="Economica"/>
              </a:defRPr>
            </a:lvl4pPr>
            <a:lvl5pPr lvl="4" rtl="0" algn="r">
              <a:buNone/>
              <a:defRPr sz="1000">
                <a:solidFill>
                  <a:schemeClr val="dk1"/>
                </a:solidFill>
                <a:latin typeface="Economica"/>
                <a:ea typeface="Economica"/>
                <a:cs typeface="Economica"/>
                <a:sym typeface="Economica"/>
              </a:defRPr>
            </a:lvl5pPr>
            <a:lvl6pPr lvl="5" rtl="0" algn="r">
              <a:buNone/>
              <a:defRPr sz="1000">
                <a:solidFill>
                  <a:schemeClr val="dk1"/>
                </a:solidFill>
                <a:latin typeface="Economica"/>
                <a:ea typeface="Economica"/>
                <a:cs typeface="Economica"/>
                <a:sym typeface="Economica"/>
              </a:defRPr>
            </a:lvl6pPr>
            <a:lvl7pPr lvl="6" rtl="0" algn="r">
              <a:buNone/>
              <a:defRPr sz="1000">
                <a:solidFill>
                  <a:schemeClr val="dk1"/>
                </a:solidFill>
                <a:latin typeface="Economica"/>
                <a:ea typeface="Economica"/>
                <a:cs typeface="Economica"/>
                <a:sym typeface="Economica"/>
              </a:defRPr>
            </a:lvl7pPr>
            <a:lvl8pPr lvl="7" rtl="0" algn="r">
              <a:buNone/>
              <a:defRPr sz="1000">
                <a:solidFill>
                  <a:schemeClr val="dk1"/>
                </a:solidFill>
                <a:latin typeface="Economica"/>
                <a:ea typeface="Economica"/>
                <a:cs typeface="Economica"/>
                <a:sym typeface="Economica"/>
              </a:defRPr>
            </a:lvl8pPr>
            <a:lvl9pPr lvl="8" rtl="0" algn="r">
              <a:buNone/>
              <a:defRPr sz="1000">
                <a:solidFill>
                  <a:schemeClr val="dk1"/>
                </a:solidFill>
                <a:latin typeface="Economica"/>
                <a:ea typeface="Economica"/>
                <a:cs typeface="Economica"/>
                <a:sym typeface="Economica"/>
              </a:defRPr>
            </a:lvl9pPr>
          </a:lstStyle>
          <a:p>
            <a:pPr indent="0" lvl="0" marL="0" rtl="0" algn="r">
              <a:spcBef>
                <a:spcPts val="0"/>
              </a:spcBef>
              <a:spcAft>
                <a:spcPts val="0"/>
              </a:spcAft>
              <a:buNone/>
            </a:pPr>
            <a:fld id="{00000000-1234-1234-1234-123412341234}" type="slidenum">
              <a:rPr lang="pt-BR"/>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5.png"/><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10.xml"/><Relationship Id="rId3" Type="http://schemas.openxmlformats.org/officeDocument/2006/relationships/image" Target="../media/image17.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1" Type="http://schemas.openxmlformats.org/officeDocument/2006/relationships/image" Target="../media/image31.jpg"/><Relationship Id="rId10" Type="http://schemas.openxmlformats.org/officeDocument/2006/relationships/image" Target="../media/image13.jpg"/><Relationship Id="rId13" Type="http://schemas.openxmlformats.org/officeDocument/2006/relationships/image" Target="../media/image28.png"/><Relationship Id="rId12" Type="http://schemas.openxmlformats.org/officeDocument/2006/relationships/image" Target="../media/image24.png"/><Relationship Id="rId1" Type="http://schemas.openxmlformats.org/officeDocument/2006/relationships/slideLayout" Target="../slideLayouts/slideLayout1.xml"/><Relationship Id="rId2" Type="http://schemas.openxmlformats.org/officeDocument/2006/relationships/notesSlide" Target="../notesSlides/notesSlide12.xml"/><Relationship Id="rId3" Type="http://schemas.openxmlformats.org/officeDocument/2006/relationships/image" Target="../media/image25.png"/><Relationship Id="rId4" Type="http://schemas.openxmlformats.org/officeDocument/2006/relationships/image" Target="../media/image21.png"/><Relationship Id="rId9" Type="http://schemas.openxmlformats.org/officeDocument/2006/relationships/image" Target="../media/image16.jpg"/><Relationship Id="rId15" Type="http://schemas.openxmlformats.org/officeDocument/2006/relationships/image" Target="../media/image40.png"/><Relationship Id="rId14" Type="http://schemas.openxmlformats.org/officeDocument/2006/relationships/image" Target="../media/image23.png"/><Relationship Id="rId16" Type="http://schemas.openxmlformats.org/officeDocument/2006/relationships/image" Target="../media/image37.png"/><Relationship Id="rId5" Type="http://schemas.openxmlformats.org/officeDocument/2006/relationships/image" Target="../media/image19.png"/><Relationship Id="rId6" Type="http://schemas.openxmlformats.org/officeDocument/2006/relationships/image" Target="../media/image27.png"/><Relationship Id="rId7" Type="http://schemas.openxmlformats.org/officeDocument/2006/relationships/image" Target="../media/image20.png"/><Relationship Id="rId8" Type="http://schemas.openxmlformats.org/officeDocument/2006/relationships/image" Target="../media/image14.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3.xml"/><Relationship Id="rId3" Type="http://schemas.openxmlformats.org/officeDocument/2006/relationships/image" Target="../media/image41.png"/><Relationship Id="rId4" Type="http://schemas.openxmlformats.org/officeDocument/2006/relationships/image" Target="../media/image32.png"/><Relationship Id="rId5" Type="http://schemas.openxmlformats.org/officeDocument/2006/relationships/image" Target="../media/image26.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4.xml"/><Relationship Id="rId3" Type="http://schemas.openxmlformats.org/officeDocument/2006/relationships/image" Target="../media/image29.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 Id="rId3" Type="http://schemas.openxmlformats.org/officeDocument/2006/relationships/image" Target="../media/image36.png"/><Relationship Id="rId4" Type="http://schemas.openxmlformats.org/officeDocument/2006/relationships/image" Target="../media/image30.png"/><Relationship Id="rId5" Type="http://schemas.openxmlformats.org/officeDocument/2006/relationships/image" Target="../media/image35.png"/><Relationship Id="rId6" Type="http://schemas.openxmlformats.org/officeDocument/2006/relationships/image" Target="../media/image39.png"/><Relationship Id="rId7" Type="http://schemas.openxmlformats.org/officeDocument/2006/relationships/image" Target="../media/image47.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6.xml"/><Relationship Id="rId3" Type="http://schemas.openxmlformats.org/officeDocument/2006/relationships/image" Target="../media/image33.png"/><Relationship Id="rId4" Type="http://schemas.openxmlformats.org/officeDocument/2006/relationships/image" Target="../media/image44.png"/><Relationship Id="rId9" Type="http://schemas.openxmlformats.org/officeDocument/2006/relationships/image" Target="../media/image43.png"/><Relationship Id="rId5" Type="http://schemas.openxmlformats.org/officeDocument/2006/relationships/image" Target="../media/image38.png"/><Relationship Id="rId6" Type="http://schemas.openxmlformats.org/officeDocument/2006/relationships/image" Target="../media/image45.png"/><Relationship Id="rId7" Type="http://schemas.openxmlformats.org/officeDocument/2006/relationships/image" Target="../media/image51.png"/><Relationship Id="rId8" Type="http://schemas.openxmlformats.org/officeDocument/2006/relationships/image" Target="../media/image50.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 Id="rId3" Type="http://schemas.openxmlformats.org/officeDocument/2006/relationships/image" Target="../media/image55.png"/><Relationship Id="rId4" Type="http://schemas.openxmlformats.org/officeDocument/2006/relationships/image" Target="../media/image53.png"/><Relationship Id="rId9" Type="http://schemas.openxmlformats.org/officeDocument/2006/relationships/image" Target="../media/image54.png"/><Relationship Id="rId5" Type="http://schemas.openxmlformats.org/officeDocument/2006/relationships/image" Target="../media/image49.png"/><Relationship Id="rId6" Type="http://schemas.openxmlformats.org/officeDocument/2006/relationships/image" Target="../media/image52.png"/><Relationship Id="rId7" Type="http://schemas.openxmlformats.org/officeDocument/2006/relationships/image" Target="../media/image42.png"/><Relationship Id="rId8" Type="http://schemas.openxmlformats.org/officeDocument/2006/relationships/image" Target="../media/image68.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xml"/><Relationship Id="rId3" Type="http://schemas.openxmlformats.org/officeDocument/2006/relationships/image" Target="../media/image67.png"/><Relationship Id="rId4" Type="http://schemas.openxmlformats.org/officeDocument/2006/relationships/image" Target="../media/image48.png"/><Relationship Id="rId5" Type="http://schemas.openxmlformats.org/officeDocument/2006/relationships/image" Target="../media/image46.png"/><Relationship Id="rId6" Type="http://schemas.openxmlformats.org/officeDocument/2006/relationships/image" Target="../media/image58.png"/></Relationships>
</file>

<file path=ppt/slides/_rels/slide19.xml.rels><?xml version="1.0" encoding="UTF-8" standalone="yes"?><Relationships xmlns="http://schemas.openxmlformats.org/package/2006/relationships"><Relationship Id="rId11" Type="http://schemas.openxmlformats.org/officeDocument/2006/relationships/image" Target="../media/image62.png"/><Relationship Id="rId10" Type="http://schemas.openxmlformats.org/officeDocument/2006/relationships/image" Target="../media/image61.png"/><Relationship Id="rId1" Type="http://schemas.openxmlformats.org/officeDocument/2006/relationships/slideLayout" Target="../slideLayouts/slideLayout4.xml"/><Relationship Id="rId2" Type="http://schemas.openxmlformats.org/officeDocument/2006/relationships/notesSlide" Target="../notesSlides/notesSlide19.xml"/><Relationship Id="rId3" Type="http://schemas.openxmlformats.org/officeDocument/2006/relationships/image" Target="../media/image57.png"/><Relationship Id="rId4" Type="http://schemas.openxmlformats.org/officeDocument/2006/relationships/image" Target="../media/image65.png"/><Relationship Id="rId9" Type="http://schemas.openxmlformats.org/officeDocument/2006/relationships/image" Target="../media/image60.png"/><Relationship Id="rId5" Type="http://schemas.openxmlformats.org/officeDocument/2006/relationships/image" Target="../media/image71.png"/><Relationship Id="rId6" Type="http://schemas.openxmlformats.org/officeDocument/2006/relationships/image" Target="../media/image63.png"/><Relationship Id="rId7" Type="http://schemas.openxmlformats.org/officeDocument/2006/relationships/image" Target="../media/image59.png"/><Relationship Id="rId8" Type="http://schemas.openxmlformats.org/officeDocument/2006/relationships/image" Target="../media/image56.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3.xml"/><Relationship Id="rId3" Type="http://schemas.openxmlformats.org/officeDocument/2006/relationships/image" Target="../media/image70.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4.xml"/><Relationship Id="rId3" Type="http://schemas.openxmlformats.org/officeDocument/2006/relationships/image" Target="../media/image70.png"/><Relationship Id="rId4" Type="http://schemas.openxmlformats.org/officeDocument/2006/relationships/image" Target="../media/image62.png"/><Relationship Id="rId5" Type="http://schemas.openxmlformats.org/officeDocument/2006/relationships/image" Target="../media/image72.png"/><Relationship Id="rId6" Type="http://schemas.openxmlformats.org/officeDocument/2006/relationships/image" Target="../media/image64.png"/><Relationship Id="rId7" Type="http://schemas.openxmlformats.org/officeDocument/2006/relationships/image" Target="../media/image66.png"/><Relationship Id="rId8" Type="http://schemas.openxmlformats.org/officeDocument/2006/relationships/image" Target="../media/image69.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9.jp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4.xml"/><Relationship Id="rId3" Type="http://schemas.openxmlformats.org/officeDocument/2006/relationships/image" Target="../media/image73.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2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2.png"/><Relationship Id="rId4" Type="http://schemas.openxmlformats.org/officeDocument/2006/relationships/image" Target="../media/image6.png"/><Relationship Id="rId5" Type="http://schemas.openxmlformats.org/officeDocument/2006/relationships/image" Target="../media/image3.png"/><Relationship Id="rId6" Type="http://schemas.openxmlformats.org/officeDocument/2006/relationships/image" Target="../media/image8.gif"/></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4.png"/><Relationship Id="rId4" Type="http://schemas.openxmlformats.org/officeDocument/2006/relationships/image" Target="../media/image34.png"/><Relationship Id="rId5" Type="http://schemas.openxmlformats.org/officeDocument/2006/relationships/image" Target="../media/image11.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image" Target="../media/image15.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18.png"/><Relationship Id="rId4" Type="http://schemas.openxmlformats.org/officeDocument/2006/relationships/image" Target="../media/image10.png"/><Relationship Id="rId5" Type="http://schemas.openxmlformats.org/officeDocument/2006/relationships/image" Target="../media/image7.png"/><Relationship Id="rId6"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4" name="Shape 114"/>
        <p:cNvGrpSpPr/>
        <p:nvPr/>
      </p:nvGrpSpPr>
      <p:grpSpPr>
        <a:xfrm>
          <a:off x="0" y="0"/>
          <a:ext cx="0" cy="0"/>
          <a:chOff x="0" y="0"/>
          <a:chExt cx="0" cy="0"/>
        </a:xfrm>
      </p:grpSpPr>
      <p:sp>
        <p:nvSpPr>
          <p:cNvPr id="115" name="Google Shape;115;p25"/>
          <p:cNvSpPr/>
          <p:nvPr/>
        </p:nvSpPr>
        <p:spPr>
          <a:xfrm>
            <a:off x="0" y="2609850"/>
            <a:ext cx="9161100" cy="2541900"/>
          </a:xfrm>
          <a:prstGeom prst="rect">
            <a:avLst/>
          </a:prstGeom>
          <a:solidFill>
            <a:srgbClr val="1CA68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6" name="Google Shape;116;p25"/>
          <p:cNvSpPr txBox="1"/>
          <p:nvPr>
            <p:ph idx="4294967295" type="ctrTitle"/>
          </p:nvPr>
        </p:nvSpPr>
        <p:spPr>
          <a:xfrm>
            <a:off x="394800" y="2696800"/>
            <a:ext cx="8391600" cy="1537200"/>
          </a:xfrm>
          <a:prstGeom prst="rect">
            <a:avLst/>
          </a:prstGeom>
          <a:noFill/>
          <a:ln>
            <a:noFill/>
          </a:ln>
        </p:spPr>
        <p:txBody>
          <a:bodyPr anchorCtr="0" anchor="b" bIns="91425" lIns="91425" spcFirstLastPara="1" rIns="91425" wrap="square" tIns="91425">
            <a:noAutofit/>
          </a:bodyPr>
          <a:lstStyle/>
          <a:p>
            <a:pPr indent="0" lvl="0" marL="0" marR="0" rtl="0" algn="ctr">
              <a:lnSpc>
                <a:spcPct val="100000"/>
              </a:lnSpc>
              <a:spcBef>
                <a:spcPts val="0"/>
              </a:spcBef>
              <a:spcAft>
                <a:spcPts val="0"/>
              </a:spcAft>
              <a:buClr>
                <a:schemeClr val="dk1"/>
              </a:buClr>
              <a:buSzPts val="4200"/>
              <a:buFont typeface="Economica"/>
              <a:buNone/>
            </a:pPr>
            <a:r>
              <a:rPr b="1" i="0" lang="pt-BR" sz="1500" u="none" cap="none" strike="noStrike">
                <a:solidFill>
                  <a:schemeClr val="dk1"/>
                </a:solidFill>
                <a:latin typeface="Economica"/>
                <a:ea typeface="Economica"/>
                <a:cs typeface="Economica"/>
                <a:sym typeface="Economica"/>
              </a:rPr>
              <a:t>Paula Xavier dos Santos</a:t>
            </a:r>
            <a:endParaRPr b="1" i="0" sz="1500" u="none" cap="none" strike="noStrike">
              <a:solidFill>
                <a:schemeClr val="dk1"/>
              </a:solidFill>
              <a:latin typeface="Economica"/>
              <a:ea typeface="Economica"/>
              <a:cs typeface="Economica"/>
              <a:sym typeface="Economica"/>
            </a:endParaRPr>
          </a:p>
          <a:p>
            <a:pPr indent="0" lvl="0" marL="0" marR="0" rtl="0" algn="ctr">
              <a:lnSpc>
                <a:spcPct val="100000"/>
              </a:lnSpc>
              <a:spcBef>
                <a:spcPts val="0"/>
              </a:spcBef>
              <a:spcAft>
                <a:spcPts val="0"/>
              </a:spcAft>
              <a:buClr>
                <a:schemeClr val="dk1"/>
              </a:buClr>
              <a:buSzPts val="4200"/>
              <a:buFont typeface="Economica"/>
              <a:buNone/>
            </a:pPr>
            <a:r>
              <a:t/>
            </a:r>
            <a:endParaRPr b="1" i="0" sz="1500" u="none" cap="none" strike="noStrike">
              <a:solidFill>
                <a:schemeClr val="dk1"/>
              </a:solidFill>
              <a:latin typeface="Economica"/>
              <a:ea typeface="Economica"/>
              <a:cs typeface="Economica"/>
              <a:sym typeface="Economica"/>
            </a:endParaRPr>
          </a:p>
          <a:p>
            <a:pPr indent="0" lvl="0" marL="0" marR="0" rtl="0" algn="ctr">
              <a:lnSpc>
                <a:spcPct val="100000"/>
              </a:lnSpc>
              <a:spcBef>
                <a:spcPts val="0"/>
              </a:spcBef>
              <a:spcAft>
                <a:spcPts val="0"/>
              </a:spcAft>
              <a:buClr>
                <a:schemeClr val="dk1"/>
              </a:buClr>
              <a:buSzPts val="1100"/>
              <a:buFont typeface="Arial"/>
              <a:buNone/>
            </a:pPr>
            <a:r>
              <a:rPr b="0" i="0" lang="pt-BR" sz="1500" u="none" cap="none" strike="noStrike">
                <a:solidFill>
                  <a:schemeClr val="dk1"/>
                </a:solidFill>
                <a:latin typeface="Economica"/>
                <a:ea typeface="Economica"/>
                <a:cs typeface="Economica"/>
                <a:sym typeface="Economica"/>
              </a:rPr>
              <a:t>Coordenação de Informação e Comunicação</a:t>
            </a:r>
            <a:endParaRPr b="0" i="0" sz="1500" u="none" cap="none" strike="noStrike">
              <a:solidFill>
                <a:schemeClr val="dk1"/>
              </a:solidFill>
              <a:latin typeface="Economica"/>
              <a:ea typeface="Economica"/>
              <a:cs typeface="Economica"/>
              <a:sym typeface="Economica"/>
            </a:endParaRPr>
          </a:p>
          <a:p>
            <a:pPr indent="0" lvl="0" marL="0" marR="0" rtl="0" algn="ctr">
              <a:lnSpc>
                <a:spcPct val="100000"/>
              </a:lnSpc>
              <a:spcBef>
                <a:spcPts val="0"/>
              </a:spcBef>
              <a:spcAft>
                <a:spcPts val="0"/>
              </a:spcAft>
              <a:buClr>
                <a:schemeClr val="dk1"/>
              </a:buClr>
              <a:buSzPts val="1100"/>
              <a:buFont typeface="Arial"/>
              <a:buNone/>
            </a:pPr>
            <a:r>
              <a:rPr b="0" i="0" lang="pt-BR" sz="1500" u="none" cap="none" strike="noStrike">
                <a:solidFill>
                  <a:schemeClr val="dk1"/>
                </a:solidFill>
                <a:latin typeface="Economica"/>
                <a:ea typeface="Economica"/>
                <a:cs typeface="Economica"/>
                <a:sym typeface="Economica"/>
              </a:rPr>
              <a:t>Vice-presidência de Educação, Informação e Comunicação</a:t>
            </a:r>
            <a:endParaRPr b="0" i="0" sz="1500" u="none" cap="none" strike="noStrike">
              <a:solidFill>
                <a:schemeClr val="dk1"/>
              </a:solidFill>
              <a:latin typeface="Economica"/>
              <a:ea typeface="Economica"/>
              <a:cs typeface="Economica"/>
              <a:sym typeface="Economica"/>
            </a:endParaRPr>
          </a:p>
          <a:p>
            <a:pPr indent="0" lvl="0" marL="0" marR="0" rtl="0" algn="ctr">
              <a:lnSpc>
                <a:spcPct val="100000"/>
              </a:lnSpc>
              <a:spcBef>
                <a:spcPts val="0"/>
              </a:spcBef>
              <a:spcAft>
                <a:spcPts val="0"/>
              </a:spcAft>
              <a:buClr>
                <a:schemeClr val="dk1"/>
              </a:buClr>
              <a:buSzPts val="1100"/>
              <a:buFont typeface="Arial"/>
              <a:buNone/>
            </a:pPr>
            <a:r>
              <a:rPr b="0" i="0" lang="pt-BR" sz="1500" u="none" cap="none" strike="noStrike">
                <a:solidFill>
                  <a:schemeClr val="dk1"/>
                </a:solidFill>
                <a:latin typeface="Economica"/>
                <a:ea typeface="Economica"/>
                <a:cs typeface="Economica"/>
                <a:sym typeface="Economica"/>
              </a:rPr>
              <a:t>Fundação Oswaldo Cruz | Fiocruz / Brasil</a:t>
            </a:r>
            <a:endParaRPr b="0" i="0" sz="1500" u="none" cap="none" strike="noStrike">
              <a:solidFill>
                <a:schemeClr val="dk1"/>
              </a:solidFill>
              <a:latin typeface="Economica"/>
              <a:ea typeface="Economica"/>
              <a:cs typeface="Economica"/>
              <a:sym typeface="Economica"/>
            </a:endParaRPr>
          </a:p>
          <a:p>
            <a:pPr indent="0" lvl="0" marL="0" marR="0" rtl="0" algn="ctr">
              <a:lnSpc>
                <a:spcPct val="100000"/>
              </a:lnSpc>
              <a:spcBef>
                <a:spcPts val="0"/>
              </a:spcBef>
              <a:spcAft>
                <a:spcPts val="0"/>
              </a:spcAft>
              <a:buClr>
                <a:schemeClr val="dk1"/>
              </a:buClr>
              <a:buSzPts val="4200"/>
              <a:buFont typeface="Economica"/>
              <a:buNone/>
            </a:pPr>
            <a:r>
              <a:t/>
            </a:r>
            <a:endParaRPr b="0" i="0" sz="1500" u="none" cap="none" strike="noStrike">
              <a:solidFill>
                <a:schemeClr val="dk1"/>
              </a:solidFill>
              <a:latin typeface="Economica"/>
              <a:ea typeface="Economica"/>
              <a:cs typeface="Economica"/>
              <a:sym typeface="Economica"/>
            </a:endParaRPr>
          </a:p>
        </p:txBody>
      </p:sp>
      <p:sp>
        <p:nvSpPr>
          <p:cNvPr id="117" name="Google Shape;117;p25"/>
          <p:cNvSpPr txBox="1"/>
          <p:nvPr>
            <p:ph type="title"/>
          </p:nvPr>
        </p:nvSpPr>
        <p:spPr>
          <a:xfrm>
            <a:off x="311700" y="1155032"/>
            <a:ext cx="8520600" cy="1287593"/>
          </a:xfrm>
          <a:prstGeom prst="rect">
            <a:avLst/>
          </a:prstGeom>
          <a:noFill/>
          <a:ln>
            <a:noFill/>
          </a:ln>
        </p:spPr>
        <p:txBody>
          <a:bodyPr anchorCtr="0" anchor="b" bIns="91425" lIns="91425" spcFirstLastPara="1" rIns="91425" wrap="square" tIns="91425">
            <a:noAutofit/>
          </a:bodyPr>
          <a:lstStyle/>
          <a:p>
            <a:pPr indent="0" lvl="0" marL="0" marR="0" rtl="0" algn="ctr">
              <a:lnSpc>
                <a:spcPct val="100000"/>
              </a:lnSpc>
              <a:spcBef>
                <a:spcPts val="0"/>
              </a:spcBef>
              <a:spcAft>
                <a:spcPts val="0"/>
              </a:spcAft>
              <a:buClr>
                <a:schemeClr val="dk1"/>
              </a:buClr>
              <a:buSzPts val="4200"/>
              <a:buFont typeface="Economica"/>
              <a:buNone/>
            </a:pPr>
            <a:r>
              <a:rPr b="1" i="0" lang="pt-BR" sz="3600" u="none" cap="none" strike="noStrike">
                <a:solidFill>
                  <a:schemeClr val="dk1"/>
                </a:solidFill>
                <a:latin typeface="Economica"/>
                <a:ea typeface="Economica"/>
                <a:cs typeface="Economica"/>
                <a:sym typeface="Economica"/>
              </a:rPr>
              <a:t>Ciência Aberta</a:t>
            </a:r>
            <a:br>
              <a:rPr b="0" i="0" lang="pt-BR" sz="4200" u="none" cap="none" strike="noStrike">
                <a:solidFill>
                  <a:schemeClr val="dk1"/>
                </a:solidFill>
                <a:latin typeface="Economica"/>
                <a:ea typeface="Economica"/>
                <a:cs typeface="Economica"/>
                <a:sym typeface="Economica"/>
              </a:rPr>
            </a:br>
            <a:r>
              <a:rPr b="0" i="0" lang="pt-BR" sz="3000" u="none" cap="none" strike="noStrike">
                <a:solidFill>
                  <a:schemeClr val="dk1"/>
                </a:solidFill>
                <a:latin typeface="Economica"/>
                <a:ea typeface="Economica"/>
                <a:cs typeface="Economica"/>
                <a:sym typeface="Economica"/>
              </a:rPr>
              <a:t>Gestão e abertura de dados para pesquisa: o que é, para que e como?</a:t>
            </a:r>
            <a:endParaRPr b="0" i="0" sz="3000" u="none" cap="none" strike="noStrike">
              <a:solidFill>
                <a:schemeClr val="dk1"/>
              </a:solidFill>
              <a:latin typeface="Economica"/>
              <a:ea typeface="Economica"/>
              <a:cs typeface="Economica"/>
              <a:sym typeface="Economica"/>
            </a:endParaRPr>
          </a:p>
        </p:txBody>
      </p:sp>
      <p:sp>
        <p:nvSpPr>
          <p:cNvPr id="118" name="Google Shape;118;p25"/>
          <p:cNvSpPr txBox="1"/>
          <p:nvPr>
            <p:ph idx="4294967295" type="subTitle"/>
          </p:nvPr>
        </p:nvSpPr>
        <p:spPr>
          <a:xfrm>
            <a:off x="394800" y="4488175"/>
            <a:ext cx="8104500" cy="4446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chemeClr val="dk1"/>
              </a:buClr>
              <a:buSzPts val="1100"/>
              <a:buFont typeface="Arial"/>
              <a:buNone/>
            </a:pPr>
            <a:r>
              <a:rPr b="0" i="0" lang="pt-BR" sz="1400" u="none" cap="none" strike="noStrike">
                <a:solidFill>
                  <a:schemeClr val="dk1"/>
                </a:solidFill>
                <a:latin typeface="Arial"/>
                <a:ea typeface="Arial"/>
                <a:cs typeface="Arial"/>
                <a:sym typeface="Arial"/>
              </a:rPr>
              <a:t>Abertura de dados para pesquisa na Fiocruz: perspectivas de um novo paradigma da Ciência</a:t>
            </a:r>
            <a:endParaRPr b="1" i="0" sz="1400" u="none" cap="none" strike="noStrike">
              <a:solidFill>
                <a:schemeClr val="dk1"/>
              </a:solidFill>
              <a:latin typeface="Economica"/>
              <a:ea typeface="Economica"/>
              <a:cs typeface="Economica"/>
              <a:sym typeface="Economica"/>
            </a:endParaRPr>
          </a:p>
          <a:p>
            <a:pPr indent="0" lvl="0" marL="0" marR="0" rtl="0" algn="ctr">
              <a:lnSpc>
                <a:spcPct val="115000"/>
              </a:lnSpc>
              <a:spcBef>
                <a:spcPts val="0"/>
              </a:spcBef>
              <a:spcAft>
                <a:spcPts val="1600"/>
              </a:spcAft>
              <a:buClr>
                <a:schemeClr val="dk1"/>
              </a:buClr>
              <a:buSzPts val="1800"/>
              <a:buFont typeface="Open Sans"/>
              <a:buNone/>
            </a:pPr>
            <a:r>
              <a:rPr b="1" i="0" lang="pt-BR" sz="1400" u="none" cap="none" strike="noStrike">
                <a:solidFill>
                  <a:schemeClr val="dk1"/>
                </a:solidFill>
                <a:latin typeface="Economica"/>
                <a:ea typeface="Economica"/>
                <a:cs typeface="Economica"/>
                <a:sym typeface="Economica"/>
              </a:rPr>
              <a:t>Fiocruz,  junho de  2018</a:t>
            </a:r>
            <a:endParaRPr b="1" i="0" sz="1400" u="none" cap="none" strike="noStrike">
              <a:solidFill>
                <a:schemeClr val="dk1"/>
              </a:solidFill>
              <a:latin typeface="Economica"/>
              <a:ea typeface="Economica"/>
              <a:cs typeface="Economica"/>
              <a:sym typeface="Economica"/>
            </a:endParaRPr>
          </a:p>
        </p:txBody>
      </p:sp>
      <p:pic>
        <p:nvPicPr>
          <p:cNvPr id="119" name="Google Shape;119;p25"/>
          <p:cNvPicPr preferRelativeResize="0"/>
          <p:nvPr/>
        </p:nvPicPr>
        <p:blipFill rotWithShape="1">
          <a:blip r:embed="rId3">
            <a:alphaModFix/>
          </a:blip>
          <a:srcRect b="0" l="0" r="0" t="0"/>
          <a:stretch/>
        </p:blipFill>
        <p:spPr>
          <a:xfrm>
            <a:off x="3339353" y="2693425"/>
            <a:ext cx="453845" cy="444600"/>
          </a:xfrm>
          <a:prstGeom prst="rect">
            <a:avLst/>
          </a:prstGeom>
          <a:noFill/>
          <a:ln>
            <a:noFill/>
          </a:ln>
        </p:spPr>
      </p:pic>
      <p:pic>
        <p:nvPicPr>
          <p:cNvPr id="120" name="Google Shape;120;p25"/>
          <p:cNvPicPr preferRelativeResize="0"/>
          <p:nvPr/>
        </p:nvPicPr>
        <p:blipFill rotWithShape="1">
          <a:blip r:embed="rId4">
            <a:alphaModFix/>
          </a:blip>
          <a:srcRect b="0" l="0" r="0" t="0"/>
          <a:stretch/>
        </p:blipFill>
        <p:spPr>
          <a:xfrm>
            <a:off x="160750" y="104775"/>
            <a:ext cx="1584800" cy="549475"/>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14" name="Shape 214"/>
        <p:cNvGrpSpPr/>
        <p:nvPr/>
      </p:nvGrpSpPr>
      <p:grpSpPr>
        <a:xfrm>
          <a:off x="0" y="0"/>
          <a:ext cx="0" cy="0"/>
          <a:chOff x="0" y="0"/>
          <a:chExt cx="0" cy="0"/>
        </a:xfrm>
      </p:grpSpPr>
      <p:sp>
        <p:nvSpPr>
          <p:cNvPr id="215" name="Google Shape;215;p34"/>
          <p:cNvSpPr txBox="1"/>
          <p:nvPr>
            <p:ph type="title"/>
          </p:nvPr>
        </p:nvSpPr>
        <p:spPr>
          <a:xfrm>
            <a:off x="311700" y="325450"/>
            <a:ext cx="8520600" cy="8313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pt-BR"/>
              <a:t>Do Acesso Aberto à Ciência Aberta:</a:t>
            </a:r>
            <a:endParaRPr sz="3000"/>
          </a:p>
        </p:txBody>
      </p:sp>
      <p:pic>
        <p:nvPicPr>
          <p:cNvPr id="216" name="Google Shape;216;p34"/>
          <p:cNvPicPr preferRelativeResize="0"/>
          <p:nvPr/>
        </p:nvPicPr>
        <p:blipFill>
          <a:blip r:embed="rId3">
            <a:alphaModFix/>
          </a:blip>
          <a:stretch>
            <a:fillRect/>
          </a:stretch>
        </p:blipFill>
        <p:spPr>
          <a:xfrm>
            <a:off x="621650" y="1615925"/>
            <a:ext cx="2350425" cy="2233375"/>
          </a:xfrm>
          <a:prstGeom prst="rect">
            <a:avLst/>
          </a:prstGeom>
          <a:noFill/>
          <a:ln>
            <a:noFill/>
          </a:ln>
        </p:spPr>
      </p:pic>
      <p:sp>
        <p:nvSpPr>
          <p:cNvPr id="217" name="Google Shape;217;p34"/>
          <p:cNvSpPr txBox="1"/>
          <p:nvPr>
            <p:ph idx="4294967295" type="body"/>
          </p:nvPr>
        </p:nvSpPr>
        <p:spPr>
          <a:xfrm>
            <a:off x="3858150" y="3939125"/>
            <a:ext cx="2494500" cy="1017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pt-BR" sz="1100"/>
              <a:t>Caráter mandatório</a:t>
            </a:r>
            <a:endParaRPr b="1" sz="1100"/>
          </a:p>
          <a:p>
            <a:pPr indent="-298450" lvl="0" marL="457200" rtl="0" algn="l">
              <a:spcBef>
                <a:spcPts val="800"/>
              </a:spcBef>
              <a:spcAft>
                <a:spcPts val="0"/>
              </a:spcAft>
              <a:buSzPts val="1100"/>
              <a:buChar char="●"/>
            </a:pPr>
            <a:r>
              <a:rPr lang="pt-BR" sz="1100"/>
              <a:t>Artigos científicos  </a:t>
            </a:r>
            <a:endParaRPr sz="1100"/>
          </a:p>
          <a:p>
            <a:pPr indent="-298450" lvl="0" marL="457200" rtl="0" algn="l">
              <a:spcBef>
                <a:spcPts val="0"/>
              </a:spcBef>
              <a:spcAft>
                <a:spcPts val="0"/>
              </a:spcAft>
              <a:buSzPts val="1100"/>
              <a:buChar char="●"/>
            </a:pPr>
            <a:r>
              <a:rPr lang="pt-BR" sz="1100"/>
              <a:t>Dissertações</a:t>
            </a:r>
            <a:endParaRPr sz="1100"/>
          </a:p>
          <a:p>
            <a:pPr indent="-298450" lvl="0" marL="457200" rtl="0" algn="l">
              <a:spcBef>
                <a:spcPts val="0"/>
              </a:spcBef>
              <a:spcAft>
                <a:spcPts val="0"/>
              </a:spcAft>
              <a:buSzPts val="1100"/>
              <a:buChar char="●"/>
            </a:pPr>
            <a:r>
              <a:rPr lang="pt-BR" sz="1100"/>
              <a:t>Teses</a:t>
            </a:r>
            <a:endParaRPr sz="1100"/>
          </a:p>
        </p:txBody>
      </p:sp>
      <p:sp>
        <p:nvSpPr>
          <p:cNvPr id="218" name="Google Shape;218;p34"/>
          <p:cNvSpPr txBox="1"/>
          <p:nvPr>
            <p:ph idx="4294967295" type="body"/>
          </p:nvPr>
        </p:nvSpPr>
        <p:spPr>
          <a:xfrm>
            <a:off x="6277800" y="3881975"/>
            <a:ext cx="2647200" cy="1157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pt-BR" sz="1100"/>
              <a:t>Governança em rede</a:t>
            </a:r>
            <a:endParaRPr sz="1100"/>
          </a:p>
          <a:p>
            <a:pPr indent="-298450" lvl="0" marL="457200" rtl="0" algn="l">
              <a:spcBef>
                <a:spcPts val="800"/>
              </a:spcBef>
              <a:spcAft>
                <a:spcPts val="0"/>
              </a:spcAft>
              <a:buSzPts val="1100"/>
              <a:buChar char="●"/>
            </a:pPr>
            <a:r>
              <a:rPr lang="pt-BR" sz="1100"/>
              <a:t>Comitê de Regulação</a:t>
            </a:r>
            <a:endParaRPr sz="1100"/>
          </a:p>
          <a:p>
            <a:pPr indent="-298450" lvl="0" marL="457200" rtl="0" algn="l">
              <a:spcBef>
                <a:spcPts val="0"/>
              </a:spcBef>
              <a:spcAft>
                <a:spcPts val="0"/>
              </a:spcAft>
              <a:buSzPts val="1100"/>
              <a:buChar char="●"/>
            </a:pPr>
            <a:r>
              <a:rPr lang="pt-BR" sz="1100"/>
              <a:t>Comitê Gestor </a:t>
            </a:r>
            <a:endParaRPr sz="1100"/>
          </a:p>
          <a:p>
            <a:pPr indent="-298450" lvl="0" marL="457200" rtl="0" algn="l">
              <a:spcBef>
                <a:spcPts val="0"/>
              </a:spcBef>
              <a:spcAft>
                <a:spcPts val="0"/>
              </a:spcAft>
              <a:buSzPts val="1100"/>
              <a:buChar char="●"/>
            </a:pPr>
            <a:r>
              <a:rPr lang="pt-BR" sz="1100"/>
              <a:t>Núcleos de Acesso Aberto ao Conhecimento</a:t>
            </a:r>
            <a:endParaRPr sz="1100"/>
          </a:p>
        </p:txBody>
      </p:sp>
      <p:sp>
        <p:nvSpPr>
          <p:cNvPr id="219" name="Google Shape;219;p34"/>
          <p:cNvSpPr/>
          <p:nvPr/>
        </p:nvSpPr>
        <p:spPr>
          <a:xfrm>
            <a:off x="0" y="0"/>
            <a:ext cx="9161100" cy="88200"/>
          </a:xfrm>
          <a:prstGeom prst="rect">
            <a:avLst/>
          </a:prstGeom>
          <a:solidFill>
            <a:srgbClr val="1CA688"/>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0" name="Google Shape;220;p34"/>
          <p:cNvSpPr txBox="1"/>
          <p:nvPr>
            <p:ph type="title"/>
          </p:nvPr>
        </p:nvSpPr>
        <p:spPr>
          <a:xfrm>
            <a:off x="3327303" y="1413375"/>
            <a:ext cx="5597400" cy="646800"/>
          </a:xfrm>
          <a:prstGeom prst="rect">
            <a:avLst/>
          </a:prstGeom>
          <a:noFill/>
          <a:ln>
            <a:noFill/>
          </a:ln>
        </p:spPr>
        <p:txBody>
          <a:bodyPr anchorCtr="0" anchor="b" bIns="91425" lIns="91425" spcFirstLastPara="1" rIns="91425" wrap="square" tIns="91425">
            <a:noAutofit/>
          </a:bodyPr>
          <a:lstStyle/>
          <a:p>
            <a:pPr indent="0" lvl="0" marL="0" marR="0" rtl="0" algn="l">
              <a:lnSpc>
                <a:spcPct val="100000"/>
              </a:lnSpc>
              <a:spcBef>
                <a:spcPts val="0"/>
              </a:spcBef>
              <a:spcAft>
                <a:spcPts val="0"/>
              </a:spcAft>
              <a:buClr>
                <a:schemeClr val="dk1"/>
              </a:buClr>
              <a:buSzPts val="4200"/>
              <a:buFont typeface="Economica"/>
              <a:buNone/>
            </a:pPr>
            <a:r>
              <a:rPr b="1" lang="pt-BR" sz="1600">
                <a:solidFill>
                  <a:srgbClr val="000000"/>
                </a:solidFill>
                <a:latin typeface="Open Sans"/>
                <a:ea typeface="Open Sans"/>
                <a:cs typeface="Open Sans"/>
                <a:sym typeface="Open Sans"/>
              </a:rPr>
              <a:t>2014 - </a:t>
            </a:r>
            <a:r>
              <a:rPr b="1" i="0" lang="pt-BR" sz="1600" u="none" cap="none" strike="noStrike">
                <a:solidFill>
                  <a:srgbClr val="000000"/>
                </a:solidFill>
                <a:latin typeface="Open Sans"/>
                <a:ea typeface="Open Sans"/>
                <a:cs typeface="Open Sans"/>
                <a:sym typeface="Open Sans"/>
              </a:rPr>
              <a:t>Política de Acesso Aberto ao Conhecimento</a:t>
            </a:r>
            <a:endParaRPr b="1" sz="1600">
              <a:solidFill>
                <a:srgbClr val="000000"/>
              </a:solidFill>
              <a:latin typeface="Open Sans"/>
              <a:ea typeface="Open Sans"/>
              <a:cs typeface="Open Sans"/>
              <a:sym typeface="Open Sans"/>
            </a:endParaRPr>
          </a:p>
        </p:txBody>
      </p:sp>
      <p:sp>
        <p:nvSpPr>
          <p:cNvPr id="221" name="Google Shape;221;p34"/>
          <p:cNvSpPr/>
          <p:nvPr/>
        </p:nvSpPr>
        <p:spPr>
          <a:xfrm>
            <a:off x="4028275" y="2272075"/>
            <a:ext cx="4439700" cy="1323300"/>
          </a:xfrm>
          <a:prstGeom prst="rect">
            <a:avLst/>
          </a:prstGeom>
          <a:noFill/>
          <a:ln>
            <a:noFill/>
          </a:ln>
        </p:spPr>
        <p:txBody>
          <a:bodyPr anchorCtr="0" anchor="t" bIns="45700" lIns="91425" spcFirstLastPara="1" rIns="91425" wrap="square" tIns="45700">
            <a:noAutofit/>
          </a:bodyPr>
          <a:lstStyle/>
          <a:p>
            <a:pPr indent="0" lvl="0" marL="0" marR="0" rtl="0" algn="l">
              <a:lnSpc>
                <a:spcPct val="115000"/>
              </a:lnSpc>
              <a:spcBef>
                <a:spcPts val="0"/>
              </a:spcBef>
              <a:spcAft>
                <a:spcPts val="0"/>
              </a:spcAft>
              <a:buNone/>
            </a:pPr>
            <a:r>
              <a:rPr i="0" lang="pt-BR" sz="1600" u="none" cap="none" strike="noStrike">
                <a:solidFill>
                  <a:srgbClr val="000000"/>
                </a:solidFill>
                <a:latin typeface="Open Sans"/>
                <a:ea typeface="Open Sans"/>
                <a:cs typeface="Open Sans"/>
                <a:sym typeface="Open Sans"/>
              </a:rPr>
              <a:t>“...garantir à sociedade o </a:t>
            </a:r>
            <a:r>
              <a:rPr b="1" i="0" lang="pt-BR" sz="1600" u="none" cap="none" strike="noStrike">
                <a:solidFill>
                  <a:srgbClr val="000000"/>
                </a:solidFill>
                <a:latin typeface="Open Sans"/>
                <a:ea typeface="Open Sans"/>
                <a:cs typeface="Open Sans"/>
                <a:sym typeface="Open Sans"/>
              </a:rPr>
              <a:t>acesso gratuito, público e aberto </a:t>
            </a:r>
            <a:r>
              <a:rPr i="0" lang="pt-BR" sz="1600" u="none" cap="none" strike="noStrike">
                <a:solidFill>
                  <a:srgbClr val="000000"/>
                </a:solidFill>
                <a:latin typeface="Open Sans"/>
                <a:ea typeface="Open Sans"/>
                <a:cs typeface="Open Sans"/>
                <a:sym typeface="Open Sans"/>
              </a:rPr>
              <a:t>ao conteúdo integral de toda </a:t>
            </a:r>
            <a:r>
              <a:rPr b="1" i="0" lang="pt-BR" sz="1600" u="none" cap="none" strike="noStrike">
                <a:solidFill>
                  <a:srgbClr val="000000"/>
                </a:solidFill>
                <a:latin typeface="Open Sans"/>
                <a:ea typeface="Open Sans"/>
                <a:cs typeface="Open Sans"/>
                <a:sym typeface="Open Sans"/>
              </a:rPr>
              <a:t>obra intelectual </a:t>
            </a:r>
            <a:r>
              <a:rPr i="0" lang="pt-BR" sz="1600" u="none" cap="none" strike="noStrike">
                <a:solidFill>
                  <a:srgbClr val="000000"/>
                </a:solidFill>
                <a:latin typeface="Open Sans"/>
                <a:ea typeface="Open Sans"/>
                <a:cs typeface="Open Sans"/>
                <a:sym typeface="Open Sans"/>
              </a:rPr>
              <a:t>produzida pela Fiocruz.” </a:t>
            </a:r>
            <a:endParaRPr sz="1600">
              <a:latin typeface="Open Sans"/>
              <a:ea typeface="Open Sans"/>
              <a:cs typeface="Open Sans"/>
              <a:sym typeface="Open Sans"/>
            </a:endParaRPr>
          </a:p>
        </p:txBody>
      </p:sp>
      <p:cxnSp>
        <p:nvCxnSpPr>
          <p:cNvPr id="222" name="Google Shape;222;p34"/>
          <p:cNvCxnSpPr/>
          <p:nvPr/>
        </p:nvCxnSpPr>
        <p:spPr>
          <a:xfrm flipH="1">
            <a:off x="3734075" y="3842396"/>
            <a:ext cx="5645700" cy="8700"/>
          </a:xfrm>
          <a:prstGeom prst="straightConnector1">
            <a:avLst/>
          </a:prstGeom>
          <a:noFill/>
          <a:ln cap="flat" cmpd="sng" w="9525">
            <a:solidFill>
              <a:srgbClr val="B7B7B7"/>
            </a:solidFill>
            <a:prstDash val="solid"/>
            <a:round/>
            <a:headEnd len="sm" w="sm" type="none"/>
            <a:tailEnd len="sm" w="sm" type="none"/>
          </a:ln>
        </p:spPr>
      </p:cxn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26" name="Shape 226"/>
        <p:cNvGrpSpPr/>
        <p:nvPr/>
      </p:nvGrpSpPr>
      <p:grpSpPr>
        <a:xfrm>
          <a:off x="0" y="0"/>
          <a:ext cx="0" cy="0"/>
          <a:chOff x="0" y="0"/>
          <a:chExt cx="0" cy="0"/>
        </a:xfrm>
      </p:grpSpPr>
      <p:cxnSp>
        <p:nvCxnSpPr>
          <p:cNvPr id="227" name="Google Shape;227;p35"/>
          <p:cNvCxnSpPr/>
          <p:nvPr/>
        </p:nvCxnSpPr>
        <p:spPr>
          <a:xfrm flipH="1" rot="10800000">
            <a:off x="174950" y="2904359"/>
            <a:ext cx="8831147" cy="34791"/>
          </a:xfrm>
          <a:prstGeom prst="straightConnector1">
            <a:avLst/>
          </a:prstGeom>
          <a:noFill/>
          <a:ln cap="flat" cmpd="sng" w="28575">
            <a:solidFill>
              <a:srgbClr val="99D6B7"/>
            </a:solidFill>
            <a:prstDash val="dot"/>
            <a:round/>
            <a:headEnd len="lg" w="lg" type="oval"/>
            <a:tailEnd len="lg" w="lg" type="stealth"/>
          </a:ln>
        </p:spPr>
      </p:cxnSp>
      <p:sp>
        <p:nvSpPr>
          <p:cNvPr id="228" name="Google Shape;228;p35"/>
          <p:cNvSpPr txBox="1"/>
          <p:nvPr>
            <p:ph type="title"/>
          </p:nvPr>
        </p:nvSpPr>
        <p:spPr>
          <a:xfrm>
            <a:off x="311700" y="315925"/>
            <a:ext cx="8520600" cy="831300"/>
          </a:xfrm>
          <a:prstGeom prst="rect">
            <a:avLst/>
          </a:prstGeom>
          <a:noFill/>
          <a:ln>
            <a:noFill/>
          </a:ln>
        </p:spPr>
        <p:txBody>
          <a:bodyPr anchorCtr="0" anchor="b" bIns="91425" lIns="91425" spcFirstLastPara="1" rIns="91425" wrap="square" tIns="91425">
            <a:noAutofit/>
          </a:bodyPr>
          <a:lstStyle/>
          <a:p>
            <a:pPr indent="0" lvl="0" marL="0" marR="0" rtl="0" algn="l">
              <a:lnSpc>
                <a:spcPct val="100000"/>
              </a:lnSpc>
              <a:spcBef>
                <a:spcPts val="0"/>
              </a:spcBef>
              <a:spcAft>
                <a:spcPts val="0"/>
              </a:spcAft>
              <a:buClr>
                <a:srgbClr val="000000"/>
              </a:buClr>
              <a:buSzPts val="1100"/>
              <a:buFont typeface="Arial"/>
              <a:buNone/>
            </a:pPr>
            <a:r>
              <a:rPr b="0" i="0" lang="pt-BR" sz="4200" u="none" cap="none" strike="noStrike">
                <a:solidFill>
                  <a:schemeClr val="dk1"/>
                </a:solidFill>
                <a:latin typeface="Economica"/>
                <a:ea typeface="Economica"/>
                <a:cs typeface="Economica"/>
                <a:sym typeface="Economica"/>
              </a:rPr>
              <a:t>Ciência Aberta na Fiocruz</a:t>
            </a:r>
            <a:endParaRPr b="0" i="0" sz="4200" u="none" cap="none" strike="noStrike">
              <a:solidFill>
                <a:schemeClr val="dk1"/>
              </a:solidFill>
              <a:latin typeface="Economica"/>
              <a:ea typeface="Economica"/>
              <a:cs typeface="Economica"/>
              <a:sym typeface="Economica"/>
            </a:endParaRPr>
          </a:p>
        </p:txBody>
      </p:sp>
      <p:grpSp>
        <p:nvGrpSpPr>
          <p:cNvPr id="229" name="Google Shape;229;p35"/>
          <p:cNvGrpSpPr/>
          <p:nvPr/>
        </p:nvGrpSpPr>
        <p:grpSpPr>
          <a:xfrm>
            <a:off x="2494200" y="2862653"/>
            <a:ext cx="129000" cy="614135"/>
            <a:chOff x="3484800" y="2862533"/>
            <a:chExt cx="129000" cy="773080"/>
          </a:xfrm>
        </p:grpSpPr>
        <p:sp>
          <p:nvSpPr>
            <p:cNvPr id="230" name="Google Shape;230;p35"/>
            <p:cNvSpPr/>
            <p:nvPr/>
          </p:nvSpPr>
          <p:spPr>
            <a:xfrm>
              <a:off x="3484800" y="2862533"/>
              <a:ext cx="129000" cy="129000"/>
            </a:xfrm>
            <a:prstGeom prst="ellipse">
              <a:avLst/>
            </a:prstGeom>
            <a:solidFill>
              <a:srgbClr val="3B9267"/>
            </a:solidFill>
            <a:ln cap="rnd" cmpd="sng" w="2222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231" name="Google Shape;231;p35"/>
            <p:cNvCxnSpPr/>
            <p:nvPr/>
          </p:nvCxnSpPr>
          <p:spPr>
            <a:xfrm>
              <a:off x="3546200" y="2991513"/>
              <a:ext cx="0" cy="644100"/>
            </a:xfrm>
            <a:prstGeom prst="straightConnector1">
              <a:avLst/>
            </a:prstGeom>
            <a:noFill/>
            <a:ln cap="rnd" cmpd="sng" w="22225">
              <a:solidFill>
                <a:schemeClr val="accent5"/>
              </a:solidFill>
              <a:prstDash val="solid"/>
              <a:round/>
              <a:headEnd len="sm" w="sm" type="oval"/>
              <a:tailEnd len="med" w="med" type="oval"/>
            </a:ln>
          </p:spPr>
        </p:cxnSp>
      </p:grpSp>
      <p:grpSp>
        <p:nvGrpSpPr>
          <p:cNvPr id="232" name="Google Shape;232;p35"/>
          <p:cNvGrpSpPr/>
          <p:nvPr/>
        </p:nvGrpSpPr>
        <p:grpSpPr>
          <a:xfrm>
            <a:off x="352900" y="1737738"/>
            <a:ext cx="129000" cy="1254971"/>
            <a:chOff x="1553050" y="1736575"/>
            <a:chExt cx="129000" cy="1254971"/>
          </a:xfrm>
        </p:grpSpPr>
        <p:sp>
          <p:nvSpPr>
            <p:cNvPr id="233" name="Google Shape;233;p35"/>
            <p:cNvSpPr/>
            <p:nvPr/>
          </p:nvSpPr>
          <p:spPr>
            <a:xfrm>
              <a:off x="1553050" y="2862546"/>
              <a:ext cx="129000" cy="129000"/>
            </a:xfrm>
            <a:prstGeom prst="ellipse">
              <a:avLst/>
            </a:prstGeom>
            <a:solidFill>
              <a:srgbClr val="3B9267"/>
            </a:solidFill>
            <a:ln cap="rnd" cmpd="sng" w="2222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234" name="Google Shape;234;p35"/>
            <p:cNvCxnSpPr/>
            <p:nvPr/>
          </p:nvCxnSpPr>
          <p:spPr>
            <a:xfrm rot="10800000">
              <a:off x="1614125" y="1736575"/>
              <a:ext cx="0" cy="1128300"/>
            </a:xfrm>
            <a:prstGeom prst="straightConnector1">
              <a:avLst/>
            </a:prstGeom>
            <a:noFill/>
            <a:ln cap="rnd" cmpd="sng" w="22225">
              <a:solidFill>
                <a:schemeClr val="accent5"/>
              </a:solidFill>
              <a:prstDash val="solid"/>
              <a:round/>
              <a:headEnd len="sm" w="sm" type="oval"/>
              <a:tailEnd len="med" w="med" type="oval"/>
            </a:ln>
          </p:spPr>
        </p:cxnSp>
      </p:grpSp>
      <p:grpSp>
        <p:nvGrpSpPr>
          <p:cNvPr id="235" name="Google Shape;235;p35"/>
          <p:cNvGrpSpPr/>
          <p:nvPr/>
        </p:nvGrpSpPr>
        <p:grpSpPr>
          <a:xfrm>
            <a:off x="3048575" y="1704538"/>
            <a:ext cx="129000" cy="1257296"/>
            <a:chOff x="5144075" y="1736575"/>
            <a:chExt cx="129000" cy="1257296"/>
          </a:xfrm>
        </p:grpSpPr>
        <p:sp>
          <p:nvSpPr>
            <p:cNvPr id="236" name="Google Shape;236;p35"/>
            <p:cNvSpPr/>
            <p:nvPr/>
          </p:nvSpPr>
          <p:spPr>
            <a:xfrm>
              <a:off x="5144075" y="2864871"/>
              <a:ext cx="129000" cy="129000"/>
            </a:xfrm>
            <a:prstGeom prst="ellipse">
              <a:avLst/>
            </a:prstGeom>
            <a:solidFill>
              <a:srgbClr val="3B9267"/>
            </a:solidFill>
            <a:ln cap="rnd" cmpd="sng" w="2222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237" name="Google Shape;237;p35"/>
            <p:cNvCxnSpPr/>
            <p:nvPr/>
          </p:nvCxnSpPr>
          <p:spPr>
            <a:xfrm rot="10800000">
              <a:off x="5208575" y="1736575"/>
              <a:ext cx="0" cy="1128300"/>
            </a:xfrm>
            <a:prstGeom prst="straightConnector1">
              <a:avLst/>
            </a:prstGeom>
            <a:noFill/>
            <a:ln cap="rnd" cmpd="sng" w="22225">
              <a:solidFill>
                <a:schemeClr val="accent5"/>
              </a:solidFill>
              <a:prstDash val="solid"/>
              <a:round/>
              <a:headEnd len="sm" w="sm" type="oval"/>
              <a:tailEnd len="med" w="med" type="oval"/>
            </a:ln>
          </p:spPr>
        </p:cxnSp>
      </p:grpSp>
      <p:sp>
        <p:nvSpPr>
          <p:cNvPr id="238" name="Google Shape;238;p35"/>
          <p:cNvSpPr txBox="1"/>
          <p:nvPr>
            <p:ph idx="4294967295" type="body"/>
          </p:nvPr>
        </p:nvSpPr>
        <p:spPr>
          <a:xfrm>
            <a:off x="481900" y="1549075"/>
            <a:ext cx="2141400" cy="1098900"/>
          </a:xfrm>
          <a:prstGeom prst="rect">
            <a:avLst/>
          </a:prstGeom>
          <a:noFill/>
          <a:ln>
            <a:noFill/>
          </a:ln>
        </p:spPr>
        <p:txBody>
          <a:bodyPr anchorCtr="0" anchor="t" bIns="91425" lIns="91425" spcFirstLastPara="1" rIns="91425" wrap="square" tIns="91425">
            <a:noAutofit/>
          </a:bodyPr>
          <a:lstStyle/>
          <a:p>
            <a:pPr indent="0" lvl="0" marL="0" marR="0" rtl="0" algn="l">
              <a:lnSpc>
                <a:spcPct val="115000"/>
              </a:lnSpc>
              <a:spcBef>
                <a:spcPts val="0"/>
              </a:spcBef>
              <a:spcAft>
                <a:spcPts val="0"/>
              </a:spcAft>
              <a:buClr>
                <a:schemeClr val="dk1"/>
              </a:buClr>
              <a:buSzPts val="1800"/>
              <a:buFont typeface="Open Sans"/>
              <a:buNone/>
            </a:pPr>
            <a:r>
              <a:rPr b="1" i="0" lang="pt-BR" sz="1400" u="none" cap="none" strike="noStrike">
                <a:solidFill>
                  <a:schemeClr val="dk1"/>
                </a:solidFill>
                <a:latin typeface="Open Sans"/>
                <a:ea typeface="Open Sans"/>
                <a:cs typeface="Open Sans"/>
                <a:sym typeface="Open Sans"/>
              </a:rPr>
              <a:t>GTCA</a:t>
            </a:r>
            <a:endParaRPr b="1" i="0" sz="1400" u="none" cap="none" strike="noStrike">
              <a:solidFill>
                <a:schemeClr val="dk1"/>
              </a:solidFill>
              <a:latin typeface="Open Sans"/>
              <a:ea typeface="Open Sans"/>
              <a:cs typeface="Open Sans"/>
              <a:sym typeface="Open Sans"/>
            </a:endParaRPr>
          </a:p>
          <a:p>
            <a:pPr indent="0" lvl="0" marL="0" marR="0" rtl="0" algn="l">
              <a:lnSpc>
                <a:spcPct val="115000"/>
              </a:lnSpc>
              <a:spcBef>
                <a:spcPts val="0"/>
              </a:spcBef>
              <a:spcAft>
                <a:spcPts val="0"/>
              </a:spcAft>
              <a:buClr>
                <a:schemeClr val="dk1"/>
              </a:buClr>
              <a:buSzPts val="1800"/>
              <a:buFont typeface="Open Sans"/>
              <a:buNone/>
            </a:pPr>
            <a:r>
              <a:rPr b="1" i="0" lang="pt-BR" sz="1000" u="none" cap="none" strike="noStrike">
                <a:solidFill>
                  <a:schemeClr val="dk1"/>
                </a:solidFill>
                <a:latin typeface="Open Sans"/>
                <a:ea typeface="Open Sans"/>
                <a:cs typeface="Open Sans"/>
                <a:sym typeface="Open Sans"/>
              </a:rPr>
              <a:t>Fev 2017</a:t>
            </a:r>
            <a:endParaRPr b="1" i="0" sz="1000" u="none" cap="none" strike="noStrike">
              <a:solidFill>
                <a:schemeClr val="dk1"/>
              </a:solidFill>
              <a:latin typeface="Open Sans"/>
              <a:ea typeface="Open Sans"/>
              <a:cs typeface="Open Sans"/>
              <a:sym typeface="Open Sans"/>
            </a:endParaRPr>
          </a:p>
          <a:p>
            <a:pPr indent="0" lvl="0" marL="0" marR="0" rtl="0" algn="l">
              <a:lnSpc>
                <a:spcPct val="115000"/>
              </a:lnSpc>
              <a:spcBef>
                <a:spcPts val="0"/>
              </a:spcBef>
              <a:spcAft>
                <a:spcPts val="0"/>
              </a:spcAft>
              <a:buClr>
                <a:schemeClr val="dk1"/>
              </a:buClr>
              <a:buSzPts val="1800"/>
              <a:buFont typeface="Open Sans"/>
              <a:buNone/>
            </a:pPr>
            <a:r>
              <a:rPr b="0" i="0" lang="pt-BR" sz="1100" u="none" cap="none" strike="noStrike">
                <a:solidFill>
                  <a:schemeClr val="dk1"/>
                </a:solidFill>
                <a:latin typeface="Open Sans"/>
                <a:ea typeface="Open Sans"/>
                <a:cs typeface="Open Sans"/>
                <a:sym typeface="Open Sans"/>
              </a:rPr>
              <a:t>Constituição do GT </a:t>
            </a:r>
            <a:br>
              <a:rPr b="0" i="0" lang="pt-BR" sz="1100" u="none" cap="none" strike="noStrike">
                <a:solidFill>
                  <a:schemeClr val="dk1"/>
                </a:solidFill>
                <a:latin typeface="Open Sans"/>
                <a:ea typeface="Open Sans"/>
                <a:cs typeface="Open Sans"/>
                <a:sym typeface="Open Sans"/>
              </a:rPr>
            </a:br>
            <a:r>
              <a:rPr b="0" i="0" lang="pt-BR" sz="1100" u="none" cap="none" strike="noStrike">
                <a:solidFill>
                  <a:schemeClr val="dk1"/>
                </a:solidFill>
                <a:latin typeface="Open Sans"/>
                <a:ea typeface="Open Sans"/>
                <a:cs typeface="Open Sans"/>
                <a:sym typeface="Open Sans"/>
              </a:rPr>
              <a:t>Definição das estratégias: pesquisa, política, pilotos, capacitação</a:t>
            </a:r>
            <a:endParaRPr b="0" i="0" sz="1100" u="none" cap="none" strike="noStrike">
              <a:solidFill>
                <a:schemeClr val="dk1"/>
              </a:solidFill>
              <a:latin typeface="Open Sans"/>
              <a:ea typeface="Open Sans"/>
              <a:cs typeface="Open Sans"/>
              <a:sym typeface="Open Sans"/>
            </a:endParaRPr>
          </a:p>
        </p:txBody>
      </p:sp>
      <p:sp>
        <p:nvSpPr>
          <p:cNvPr id="239" name="Google Shape;239;p35"/>
          <p:cNvSpPr txBox="1"/>
          <p:nvPr>
            <p:ph idx="4294967295" type="body"/>
          </p:nvPr>
        </p:nvSpPr>
        <p:spPr>
          <a:xfrm>
            <a:off x="790575" y="3290550"/>
            <a:ext cx="4632900" cy="1338600"/>
          </a:xfrm>
          <a:prstGeom prst="rect">
            <a:avLst/>
          </a:prstGeom>
          <a:noFill/>
          <a:ln>
            <a:noFill/>
          </a:ln>
        </p:spPr>
        <p:txBody>
          <a:bodyPr anchorCtr="0" anchor="t" bIns="91425" lIns="91425" spcFirstLastPara="1" rIns="91425" wrap="square" tIns="91425">
            <a:noAutofit/>
          </a:bodyPr>
          <a:lstStyle/>
          <a:p>
            <a:pPr indent="0" lvl="0" marL="0" marR="0" rtl="0" algn="l">
              <a:lnSpc>
                <a:spcPct val="115000"/>
              </a:lnSpc>
              <a:spcBef>
                <a:spcPts val="0"/>
              </a:spcBef>
              <a:spcAft>
                <a:spcPts val="0"/>
              </a:spcAft>
              <a:buClr>
                <a:schemeClr val="dk1"/>
              </a:buClr>
              <a:buSzPts val="1800"/>
              <a:buFont typeface="Open Sans"/>
              <a:buNone/>
            </a:pPr>
            <a:r>
              <a:rPr b="1" i="0" lang="pt-BR" sz="1400" u="none" cap="none" strike="noStrike">
                <a:solidFill>
                  <a:schemeClr val="dk1"/>
                </a:solidFill>
                <a:latin typeface="Open Sans"/>
                <a:ea typeface="Open Sans"/>
                <a:cs typeface="Open Sans"/>
                <a:sym typeface="Open Sans"/>
              </a:rPr>
              <a:t>Pesquisa aplicada</a:t>
            </a:r>
            <a:endParaRPr b="1" i="0" sz="1400" u="none" cap="none" strike="noStrike">
              <a:solidFill>
                <a:schemeClr val="dk1"/>
              </a:solidFill>
              <a:latin typeface="Open Sans"/>
              <a:ea typeface="Open Sans"/>
              <a:cs typeface="Open Sans"/>
              <a:sym typeface="Open Sans"/>
            </a:endParaRPr>
          </a:p>
          <a:p>
            <a:pPr indent="0" lvl="0" marL="0" marR="0" rtl="0" algn="l">
              <a:lnSpc>
                <a:spcPct val="115000"/>
              </a:lnSpc>
              <a:spcBef>
                <a:spcPts val="0"/>
              </a:spcBef>
              <a:spcAft>
                <a:spcPts val="0"/>
              </a:spcAft>
              <a:buClr>
                <a:schemeClr val="dk1"/>
              </a:buClr>
              <a:buSzPts val="1800"/>
              <a:buFont typeface="Open Sans"/>
              <a:buNone/>
            </a:pPr>
            <a:r>
              <a:rPr b="1" i="0" lang="pt-BR" sz="1000" u="none" cap="none" strike="noStrike">
                <a:solidFill>
                  <a:schemeClr val="dk1"/>
                </a:solidFill>
                <a:latin typeface="Open Sans"/>
                <a:ea typeface="Open Sans"/>
                <a:cs typeface="Open Sans"/>
                <a:sym typeface="Open Sans"/>
              </a:rPr>
              <a:t>2017</a:t>
            </a:r>
            <a:endParaRPr b="1" i="0" sz="1000" u="none" cap="none" strike="noStrike">
              <a:solidFill>
                <a:schemeClr val="dk1"/>
              </a:solidFill>
              <a:latin typeface="Open Sans"/>
              <a:ea typeface="Open Sans"/>
              <a:cs typeface="Open Sans"/>
              <a:sym typeface="Open Sans"/>
            </a:endParaRPr>
          </a:p>
          <a:p>
            <a:pPr indent="0" lvl="0" marL="0" marR="0" rtl="0" algn="l">
              <a:lnSpc>
                <a:spcPct val="115000"/>
              </a:lnSpc>
              <a:spcBef>
                <a:spcPts val="0"/>
              </a:spcBef>
              <a:spcAft>
                <a:spcPts val="0"/>
              </a:spcAft>
              <a:buClr>
                <a:schemeClr val="dk1"/>
              </a:buClr>
              <a:buSzPts val="1800"/>
              <a:buFont typeface="Open Sans"/>
              <a:buNone/>
            </a:pPr>
            <a:r>
              <a:rPr b="0" i="1" lang="pt-BR" sz="1100" u="none" cap="none" strike="noStrike">
                <a:solidFill>
                  <a:schemeClr val="dk1"/>
                </a:solidFill>
                <a:latin typeface="Open Sans"/>
                <a:ea typeface="Open Sans"/>
                <a:cs typeface="Open Sans"/>
                <a:sym typeface="Open Sans"/>
              </a:rPr>
              <a:t>Livro Verde Ciência Aberta e Dados Abertos</a:t>
            </a:r>
            <a:br>
              <a:rPr b="0" i="1" lang="pt-BR" sz="1100" u="none" cap="none" strike="noStrike">
                <a:solidFill>
                  <a:schemeClr val="dk1"/>
                </a:solidFill>
                <a:latin typeface="Open Sans"/>
                <a:ea typeface="Open Sans"/>
                <a:cs typeface="Open Sans"/>
                <a:sym typeface="Open Sans"/>
              </a:rPr>
            </a:br>
            <a:endParaRPr b="0" i="1" sz="1100" u="none" cap="none" strike="noStrike">
              <a:solidFill>
                <a:schemeClr val="dk1"/>
              </a:solidFill>
              <a:latin typeface="Open Sans"/>
              <a:ea typeface="Open Sans"/>
              <a:cs typeface="Open Sans"/>
              <a:sym typeface="Open Sans"/>
            </a:endParaRPr>
          </a:p>
          <a:p>
            <a:pPr indent="0" lvl="0" marL="0" marR="0" rtl="0" algn="l">
              <a:lnSpc>
                <a:spcPct val="115000"/>
              </a:lnSpc>
              <a:spcBef>
                <a:spcPts val="0"/>
              </a:spcBef>
              <a:spcAft>
                <a:spcPts val="0"/>
              </a:spcAft>
              <a:buClr>
                <a:schemeClr val="dk1"/>
              </a:buClr>
              <a:buSzPts val="1800"/>
              <a:buFont typeface="Open Sans"/>
              <a:buNone/>
            </a:pPr>
            <a:r>
              <a:rPr b="1" i="1" lang="pt-BR" sz="1000" u="none" cap="none" strike="noStrike">
                <a:solidFill>
                  <a:schemeClr val="dk1"/>
                </a:solidFill>
                <a:latin typeface="Open Sans"/>
                <a:ea typeface="Open Sans"/>
                <a:cs typeface="Open Sans"/>
                <a:sym typeface="Open Sans"/>
              </a:rPr>
              <a:t>2018</a:t>
            </a:r>
            <a:endParaRPr b="1" i="1" sz="1000" u="none" cap="none" strike="noStrike">
              <a:solidFill>
                <a:schemeClr val="dk1"/>
              </a:solidFill>
              <a:latin typeface="Open Sans"/>
              <a:ea typeface="Open Sans"/>
              <a:cs typeface="Open Sans"/>
              <a:sym typeface="Open Sans"/>
            </a:endParaRPr>
          </a:p>
          <a:p>
            <a:pPr indent="0" lvl="0" marL="0" marR="0" rtl="0" algn="just">
              <a:lnSpc>
                <a:spcPct val="150000"/>
              </a:lnSpc>
              <a:spcBef>
                <a:spcPts val="0"/>
              </a:spcBef>
              <a:spcAft>
                <a:spcPts val="0"/>
              </a:spcAft>
              <a:buClr>
                <a:srgbClr val="000000"/>
              </a:buClr>
              <a:buSzPts val="1100"/>
              <a:buFont typeface="Arial"/>
              <a:buNone/>
            </a:pPr>
            <a:r>
              <a:rPr b="0" i="1" lang="pt-BR" sz="1100" u="none" cap="none" strike="noStrike">
                <a:solidFill>
                  <a:schemeClr val="dk1"/>
                </a:solidFill>
                <a:latin typeface="Open Sans"/>
                <a:ea typeface="Open Sans"/>
                <a:cs typeface="Open Sans"/>
                <a:sym typeface="Open Sans"/>
              </a:rPr>
              <a:t>Marcos legais nacionais em face da abertura de dados de pesquisa em saúde: dados pessoais, sensíveis ou sigilosos e direitos autorais</a:t>
            </a:r>
            <a:endParaRPr b="0" i="1" sz="1100" u="none" cap="none" strike="noStrike">
              <a:solidFill>
                <a:schemeClr val="dk1"/>
              </a:solidFill>
              <a:latin typeface="Open Sans"/>
              <a:ea typeface="Open Sans"/>
              <a:cs typeface="Open Sans"/>
              <a:sym typeface="Open Sans"/>
            </a:endParaRPr>
          </a:p>
          <a:p>
            <a:pPr indent="0" lvl="0" marL="0" marR="0" rtl="0" algn="l">
              <a:lnSpc>
                <a:spcPct val="115000"/>
              </a:lnSpc>
              <a:spcBef>
                <a:spcPts val="0"/>
              </a:spcBef>
              <a:spcAft>
                <a:spcPts val="0"/>
              </a:spcAft>
              <a:buClr>
                <a:schemeClr val="dk1"/>
              </a:buClr>
              <a:buSzPts val="1100"/>
              <a:buFont typeface="Arial"/>
              <a:buNone/>
            </a:pPr>
            <a:r>
              <a:t/>
            </a:r>
            <a:endParaRPr b="0" i="1" sz="1100" u="none" cap="none" strike="noStrike">
              <a:solidFill>
                <a:schemeClr val="dk1"/>
              </a:solidFill>
              <a:latin typeface="Open Sans"/>
              <a:ea typeface="Open Sans"/>
              <a:cs typeface="Open Sans"/>
              <a:sym typeface="Open Sans"/>
            </a:endParaRPr>
          </a:p>
          <a:p>
            <a:pPr indent="0" lvl="0" marL="0" marR="0" rtl="0" algn="l">
              <a:lnSpc>
                <a:spcPct val="115000"/>
              </a:lnSpc>
              <a:spcBef>
                <a:spcPts val="0"/>
              </a:spcBef>
              <a:spcAft>
                <a:spcPts val="0"/>
              </a:spcAft>
              <a:buClr>
                <a:schemeClr val="dk1"/>
              </a:buClr>
              <a:buSzPts val="1800"/>
              <a:buFont typeface="Open Sans"/>
              <a:buNone/>
            </a:pPr>
            <a:r>
              <a:t/>
            </a:r>
            <a:endParaRPr b="0" i="0" sz="1100" u="none" cap="none" strike="noStrike">
              <a:solidFill>
                <a:schemeClr val="dk1"/>
              </a:solidFill>
              <a:latin typeface="Open Sans"/>
              <a:ea typeface="Open Sans"/>
              <a:cs typeface="Open Sans"/>
              <a:sym typeface="Open Sans"/>
            </a:endParaRPr>
          </a:p>
          <a:p>
            <a:pPr indent="0" lvl="0" marL="0" marR="0" rtl="0" algn="l">
              <a:lnSpc>
                <a:spcPct val="115000"/>
              </a:lnSpc>
              <a:spcBef>
                <a:spcPts val="0"/>
              </a:spcBef>
              <a:spcAft>
                <a:spcPts val="0"/>
              </a:spcAft>
              <a:buClr>
                <a:schemeClr val="dk1"/>
              </a:buClr>
              <a:buSzPts val="1800"/>
              <a:buFont typeface="Open Sans"/>
              <a:buNone/>
            </a:pPr>
            <a:r>
              <a:t/>
            </a:r>
            <a:endParaRPr b="0" i="0" sz="1100" u="none" cap="none" strike="noStrike">
              <a:solidFill>
                <a:schemeClr val="dk1"/>
              </a:solidFill>
              <a:latin typeface="Open Sans"/>
              <a:ea typeface="Open Sans"/>
              <a:cs typeface="Open Sans"/>
              <a:sym typeface="Open Sans"/>
            </a:endParaRPr>
          </a:p>
        </p:txBody>
      </p:sp>
      <p:sp>
        <p:nvSpPr>
          <p:cNvPr id="240" name="Google Shape;240;p35"/>
          <p:cNvSpPr/>
          <p:nvPr/>
        </p:nvSpPr>
        <p:spPr>
          <a:xfrm>
            <a:off x="0" y="0"/>
            <a:ext cx="9161100" cy="88200"/>
          </a:xfrm>
          <a:prstGeom prst="rect">
            <a:avLst/>
          </a:prstGeom>
          <a:solidFill>
            <a:srgbClr val="1CA68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1" name="Google Shape;241;p35"/>
          <p:cNvSpPr txBox="1"/>
          <p:nvPr>
            <p:ph idx="4294967295" type="body"/>
          </p:nvPr>
        </p:nvSpPr>
        <p:spPr>
          <a:xfrm>
            <a:off x="6158450" y="3758850"/>
            <a:ext cx="2007300" cy="1098900"/>
          </a:xfrm>
          <a:prstGeom prst="rect">
            <a:avLst/>
          </a:prstGeom>
          <a:noFill/>
          <a:ln>
            <a:noFill/>
          </a:ln>
        </p:spPr>
        <p:txBody>
          <a:bodyPr anchorCtr="0" anchor="t" bIns="91425" lIns="91425" spcFirstLastPara="1" rIns="91425" wrap="square" tIns="91425">
            <a:noAutofit/>
          </a:bodyPr>
          <a:lstStyle/>
          <a:p>
            <a:pPr indent="0" lvl="0" marL="0" marR="0" rtl="0" algn="l">
              <a:lnSpc>
                <a:spcPct val="115000"/>
              </a:lnSpc>
              <a:spcBef>
                <a:spcPts val="0"/>
              </a:spcBef>
              <a:spcAft>
                <a:spcPts val="0"/>
              </a:spcAft>
              <a:buClr>
                <a:schemeClr val="dk1"/>
              </a:buClr>
              <a:buSzPts val="1800"/>
              <a:buFont typeface="Open Sans"/>
              <a:buNone/>
            </a:pPr>
            <a:r>
              <a:rPr b="1" i="0" lang="pt-BR" sz="1400" u="none" cap="none" strike="noStrike">
                <a:solidFill>
                  <a:schemeClr val="dk1"/>
                </a:solidFill>
                <a:latin typeface="Open Sans"/>
                <a:ea typeface="Open Sans"/>
                <a:cs typeface="Open Sans"/>
                <a:sym typeface="Open Sans"/>
              </a:rPr>
              <a:t>Pilotos</a:t>
            </a:r>
            <a:endParaRPr b="1" i="0" sz="1400" u="none" cap="none" strike="noStrike">
              <a:solidFill>
                <a:schemeClr val="dk1"/>
              </a:solidFill>
              <a:latin typeface="Open Sans"/>
              <a:ea typeface="Open Sans"/>
              <a:cs typeface="Open Sans"/>
              <a:sym typeface="Open Sans"/>
            </a:endParaRPr>
          </a:p>
          <a:p>
            <a:pPr indent="0" lvl="0" marL="0" marR="0" rtl="0" algn="l">
              <a:lnSpc>
                <a:spcPct val="115000"/>
              </a:lnSpc>
              <a:spcBef>
                <a:spcPts val="0"/>
              </a:spcBef>
              <a:spcAft>
                <a:spcPts val="0"/>
              </a:spcAft>
              <a:buClr>
                <a:schemeClr val="dk1"/>
              </a:buClr>
              <a:buSzPts val="1800"/>
              <a:buFont typeface="Open Sans"/>
              <a:buNone/>
            </a:pPr>
            <a:r>
              <a:rPr b="0" i="0" lang="pt-BR" sz="1100" u="none" cap="none" strike="noStrike">
                <a:solidFill>
                  <a:schemeClr val="dk1"/>
                </a:solidFill>
                <a:latin typeface="Open Sans"/>
                <a:ea typeface="Open Sans"/>
                <a:cs typeface="Open Sans"/>
                <a:sym typeface="Open Sans"/>
              </a:rPr>
              <a:t>Plataforma Zika</a:t>
            </a:r>
            <a:endParaRPr b="0" i="0" sz="1100" u="none" cap="none" strike="noStrike">
              <a:solidFill>
                <a:schemeClr val="dk1"/>
              </a:solidFill>
              <a:latin typeface="Open Sans"/>
              <a:ea typeface="Open Sans"/>
              <a:cs typeface="Open Sans"/>
              <a:sym typeface="Open Sans"/>
            </a:endParaRPr>
          </a:p>
          <a:p>
            <a:pPr indent="0" lvl="0" marL="0" marR="0" rtl="0" algn="l">
              <a:lnSpc>
                <a:spcPct val="115000"/>
              </a:lnSpc>
              <a:spcBef>
                <a:spcPts val="0"/>
              </a:spcBef>
              <a:spcAft>
                <a:spcPts val="0"/>
              </a:spcAft>
              <a:buClr>
                <a:schemeClr val="dk1"/>
              </a:buClr>
              <a:buSzPts val="1800"/>
              <a:buFont typeface="Open Sans"/>
              <a:buNone/>
            </a:pPr>
            <a:r>
              <a:rPr b="0" i="0" lang="pt-BR" sz="1100" u="none" cap="none" strike="noStrike">
                <a:solidFill>
                  <a:schemeClr val="dk1"/>
                </a:solidFill>
                <a:latin typeface="Open Sans"/>
                <a:ea typeface="Open Sans"/>
                <a:cs typeface="Open Sans"/>
                <a:sym typeface="Open Sans"/>
              </a:rPr>
              <a:t>Rede Ciências Sociais e Zika</a:t>
            </a:r>
            <a:endParaRPr b="0" i="0" sz="1100" u="none" cap="none" strike="noStrike">
              <a:solidFill>
                <a:schemeClr val="dk1"/>
              </a:solidFill>
              <a:latin typeface="Open Sans"/>
              <a:ea typeface="Open Sans"/>
              <a:cs typeface="Open Sans"/>
              <a:sym typeface="Open Sans"/>
            </a:endParaRPr>
          </a:p>
          <a:p>
            <a:pPr indent="0" lvl="0" marL="0" marR="0" rtl="0" algn="l">
              <a:lnSpc>
                <a:spcPct val="115000"/>
              </a:lnSpc>
              <a:spcBef>
                <a:spcPts val="0"/>
              </a:spcBef>
              <a:spcAft>
                <a:spcPts val="0"/>
              </a:spcAft>
              <a:buClr>
                <a:schemeClr val="dk1"/>
              </a:buClr>
              <a:buSzPts val="1800"/>
              <a:buFont typeface="Open Sans"/>
              <a:buNone/>
            </a:pPr>
            <a:r>
              <a:t/>
            </a:r>
            <a:endParaRPr b="0" i="0" sz="1100" u="none" cap="none" strike="noStrike">
              <a:solidFill>
                <a:schemeClr val="dk1"/>
              </a:solidFill>
              <a:latin typeface="Open Sans"/>
              <a:ea typeface="Open Sans"/>
              <a:cs typeface="Open Sans"/>
              <a:sym typeface="Open Sans"/>
            </a:endParaRPr>
          </a:p>
        </p:txBody>
      </p:sp>
      <p:sp>
        <p:nvSpPr>
          <p:cNvPr id="242" name="Google Shape;242;p35"/>
          <p:cNvSpPr txBox="1"/>
          <p:nvPr>
            <p:ph idx="4294967295" type="body"/>
          </p:nvPr>
        </p:nvSpPr>
        <p:spPr>
          <a:xfrm>
            <a:off x="3204650" y="1515188"/>
            <a:ext cx="4267200" cy="1453500"/>
          </a:xfrm>
          <a:prstGeom prst="rect">
            <a:avLst/>
          </a:prstGeom>
          <a:noFill/>
          <a:ln>
            <a:noFill/>
          </a:ln>
        </p:spPr>
        <p:txBody>
          <a:bodyPr anchorCtr="0" anchor="t" bIns="91425" lIns="91425" spcFirstLastPara="1" rIns="91425" wrap="square" tIns="91425">
            <a:noAutofit/>
          </a:bodyPr>
          <a:lstStyle/>
          <a:p>
            <a:pPr indent="0" lvl="0" marL="0" marR="0" rtl="0" algn="l">
              <a:lnSpc>
                <a:spcPct val="115000"/>
              </a:lnSpc>
              <a:spcBef>
                <a:spcPts val="0"/>
              </a:spcBef>
              <a:spcAft>
                <a:spcPts val="0"/>
              </a:spcAft>
              <a:buClr>
                <a:schemeClr val="dk1"/>
              </a:buClr>
              <a:buSzPts val="1800"/>
              <a:buFont typeface="Open Sans"/>
              <a:buNone/>
            </a:pPr>
            <a:r>
              <a:rPr b="1" i="0" lang="pt-BR" sz="1400" u="none" cap="none" strike="noStrike">
                <a:solidFill>
                  <a:schemeClr val="dk1"/>
                </a:solidFill>
                <a:latin typeface="Open Sans"/>
                <a:ea typeface="Open Sans"/>
                <a:cs typeface="Open Sans"/>
                <a:sym typeface="Open Sans"/>
              </a:rPr>
              <a:t>Capacitação</a:t>
            </a:r>
            <a:endParaRPr b="1" i="0" sz="1400" u="none" cap="none" strike="noStrike">
              <a:solidFill>
                <a:schemeClr val="dk1"/>
              </a:solidFill>
              <a:latin typeface="Open Sans"/>
              <a:ea typeface="Open Sans"/>
              <a:cs typeface="Open Sans"/>
              <a:sym typeface="Open Sans"/>
            </a:endParaRPr>
          </a:p>
          <a:p>
            <a:pPr indent="0" lvl="0" marL="0" marR="0" rtl="0" algn="l">
              <a:lnSpc>
                <a:spcPct val="115000"/>
              </a:lnSpc>
              <a:spcBef>
                <a:spcPts val="0"/>
              </a:spcBef>
              <a:spcAft>
                <a:spcPts val="0"/>
              </a:spcAft>
              <a:buClr>
                <a:schemeClr val="dk1"/>
              </a:buClr>
              <a:buSzPts val="1800"/>
              <a:buFont typeface="Open Sans"/>
              <a:buNone/>
            </a:pPr>
            <a:r>
              <a:rPr b="1" i="0" lang="pt-BR" sz="1000" u="none" cap="none" strike="noStrike">
                <a:solidFill>
                  <a:schemeClr val="dk1"/>
                </a:solidFill>
                <a:latin typeface="Open Sans"/>
                <a:ea typeface="Open Sans"/>
                <a:cs typeface="Open Sans"/>
                <a:sym typeface="Open Sans"/>
              </a:rPr>
              <a:t>2018</a:t>
            </a:r>
            <a:endParaRPr b="1" i="0" sz="1000" u="none" cap="none" strike="noStrike">
              <a:solidFill>
                <a:schemeClr val="dk1"/>
              </a:solidFill>
              <a:latin typeface="Open Sans"/>
              <a:ea typeface="Open Sans"/>
              <a:cs typeface="Open Sans"/>
              <a:sym typeface="Open Sans"/>
            </a:endParaRPr>
          </a:p>
          <a:p>
            <a:pPr indent="0" lvl="0" marL="0" marR="0" rtl="0" algn="l">
              <a:lnSpc>
                <a:spcPct val="115000"/>
              </a:lnSpc>
              <a:spcBef>
                <a:spcPts val="0"/>
              </a:spcBef>
              <a:spcAft>
                <a:spcPts val="0"/>
              </a:spcAft>
              <a:buClr>
                <a:schemeClr val="dk1"/>
              </a:buClr>
              <a:buSzPts val="1800"/>
              <a:buFont typeface="Open Sans"/>
              <a:buNone/>
            </a:pPr>
            <a:r>
              <a:rPr b="0" i="0" lang="pt-BR" sz="1100" u="none" cap="none" strike="noStrike">
                <a:solidFill>
                  <a:schemeClr val="dk1"/>
                </a:solidFill>
                <a:latin typeface="Open Sans"/>
                <a:ea typeface="Open Sans"/>
                <a:cs typeface="Open Sans"/>
                <a:sym typeface="Open Sans"/>
              </a:rPr>
              <a:t>Curso à distância CA</a:t>
            </a:r>
            <a:endParaRPr b="0" i="0" sz="1100" u="none" cap="none" strike="noStrike">
              <a:solidFill>
                <a:schemeClr val="dk1"/>
              </a:solidFill>
              <a:latin typeface="Open Sans"/>
              <a:ea typeface="Open Sans"/>
              <a:cs typeface="Open Sans"/>
              <a:sym typeface="Open Sans"/>
            </a:endParaRPr>
          </a:p>
          <a:p>
            <a:pPr indent="0" lvl="0" marL="0" marR="0" rtl="0" algn="l">
              <a:lnSpc>
                <a:spcPct val="115000"/>
              </a:lnSpc>
              <a:spcBef>
                <a:spcPts val="0"/>
              </a:spcBef>
              <a:spcAft>
                <a:spcPts val="0"/>
              </a:spcAft>
              <a:buClr>
                <a:schemeClr val="dk1"/>
              </a:buClr>
              <a:buSzPts val="1800"/>
              <a:buFont typeface="Open Sans"/>
              <a:buNone/>
            </a:pPr>
            <a:r>
              <a:rPr b="0" i="0" lang="pt-BR" sz="1100" u="none" cap="none" strike="noStrike">
                <a:solidFill>
                  <a:schemeClr val="dk1"/>
                </a:solidFill>
                <a:latin typeface="Open Sans"/>
                <a:ea typeface="Open Sans"/>
                <a:cs typeface="Open Sans"/>
                <a:sym typeface="Open Sans"/>
              </a:rPr>
              <a:t>Cooperação: Escola Corporativa, Campus Virtual e UMinho</a:t>
            </a:r>
            <a:endParaRPr b="0" i="0" sz="1100" u="none" cap="none" strike="noStrike">
              <a:solidFill>
                <a:schemeClr val="dk1"/>
              </a:solidFill>
              <a:latin typeface="Open Sans"/>
              <a:ea typeface="Open Sans"/>
              <a:cs typeface="Open Sans"/>
              <a:sym typeface="Open Sans"/>
            </a:endParaRPr>
          </a:p>
          <a:p>
            <a:pPr indent="0" lvl="0" marL="0" marR="0" rtl="0" algn="l">
              <a:lnSpc>
                <a:spcPct val="115000"/>
              </a:lnSpc>
              <a:spcBef>
                <a:spcPts val="0"/>
              </a:spcBef>
              <a:spcAft>
                <a:spcPts val="0"/>
              </a:spcAft>
              <a:buClr>
                <a:schemeClr val="dk1"/>
              </a:buClr>
              <a:buSzPts val="1800"/>
              <a:buFont typeface="Open Sans"/>
              <a:buNone/>
            </a:pPr>
            <a:r>
              <a:rPr b="0" i="0" lang="pt-BR" sz="1100" u="none" cap="none" strike="noStrike">
                <a:solidFill>
                  <a:schemeClr val="dk1"/>
                </a:solidFill>
                <a:latin typeface="Open Sans"/>
                <a:ea typeface="Open Sans"/>
                <a:cs typeface="Open Sans"/>
                <a:sym typeface="Open Sans"/>
              </a:rPr>
              <a:t>3 módulos: Introdução, Pesquisa e Educação</a:t>
            </a:r>
            <a:endParaRPr b="0" i="0" sz="1100" u="none" cap="none" strike="noStrike">
              <a:solidFill>
                <a:schemeClr val="dk1"/>
              </a:solidFill>
              <a:latin typeface="Open Sans"/>
              <a:ea typeface="Open Sans"/>
              <a:cs typeface="Open Sans"/>
              <a:sym typeface="Open Sans"/>
            </a:endParaRPr>
          </a:p>
          <a:p>
            <a:pPr indent="0" lvl="0" marL="0" marR="0" rtl="0" algn="l">
              <a:lnSpc>
                <a:spcPct val="115000"/>
              </a:lnSpc>
              <a:spcBef>
                <a:spcPts val="0"/>
              </a:spcBef>
              <a:spcAft>
                <a:spcPts val="0"/>
              </a:spcAft>
              <a:buClr>
                <a:schemeClr val="dk1"/>
              </a:buClr>
              <a:buSzPts val="1800"/>
              <a:buFont typeface="Open Sans"/>
              <a:buNone/>
            </a:pPr>
            <a:r>
              <a:rPr b="0" i="0" lang="pt-BR" sz="1100" u="none" cap="none" strike="noStrike">
                <a:solidFill>
                  <a:schemeClr val="dk1"/>
                </a:solidFill>
                <a:latin typeface="Open Sans"/>
                <a:ea typeface="Open Sans"/>
                <a:cs typeface="Open Sans"/>
                <a:sym typeface="Open Sans"/>
              </a:rPr>
              <a:t>Lançamento outubro - Semana do Professor e ConfOA</a:t>
            </a:r>
            <a:endParaRPr b="0" i="0" sz="1100" u="none" cap="none" strike="noStrike">
              <a:solidFill>
                <a:schemeClr val="dk1"/>
              </a:solidFill>
              <a:latin typeface="Open Sans"/>
              <a:ea typeface="Open Sans"/>
              <a:cs typeface="Open Sans"/>
              <a:sym typeface="Open Sans"/>
            </a:endParaRPr>
          </a:p>
          <a:p>
            <a:pPr indent="0" lvl="0" marL="0" marR="0" rtl="0" algn="l">
              <a:lnSpc>
                <a:spcPct val="115000"/>
              </a:lnSpc>
              <a:spcBef>
                <a:spcPts val="0"/>
              </a:spcBef>
              <a:spcAft>
                <a:spcPts val="0"/>
              </a:spcAft>
              <a:buClr>
                <a:schemeClr val="dk1"/>
              </a:buClr>
              <a:buSzPts val="1800"/>
              <a:buFont typeface="Open Sans"/>
              <a:buNone/>
            </a:pPr>
            <a:r>
              <a:t/>
            </a:r>
            <a:endParaRPr b="0" i="0" sz="1100" u="none" cap="none" strike="noStrike">
              <a:solidFill>
                <a:schemeClr val="dk1"/>
              </a:solidFill>
              <a:latin typeface="Open Sans"/>
              <a:ea typeface="Open Sans"/>
              <a:cs typeface="Open Sans"/>
              <a:sym typeface="Open Sans"/>
            </a:endParaRPr>
          </a:p>
          <a:p>
            <a:pPr indent="0" lvl="0" marL="0" marR="0" rtl="0" algn="l">
              <a:lnSpc>
                <a:spcPct val="115000"/>
              </a:lnSpc>
              <a:spcBef>
                <a:spcPts val="0"/>
              </a:spcBef>
              <a:spcAft>
                <a:spcPts val="0"/>
              </a:spcAft>
              <a:buClr>
                <a:schemeClr val="dk1"/>
              </a:buClr>
              <a:buSzPts val="1800"/>
              <a:buFont typeface="Open Sans"/>
              <a:buNone/>
            </a:pPr>
            <a:r>
              <a:t/>
            </a:r>
            <a:endParaRPr b="0" i="0" sz="1100" u="none" cap="none" strike="noStrike">
              <a:solidFill>
                <a:schemeClr val="dk1"/>
              </a:solidFill>
              <a:latin typeface="Open Sans"/>
              <a:ea typeface="Open Sans"/>
              <a:cs typeface="Open Sans"/>
              <a:sym typeface="Open Sans"/>
            </a:endParaRPr>
          </a:p>
        </p:txBody>
      </p:sp>
      <p:grpSp>
        <p:nvGrpSpPr>
          <p:cNvPr id="243" name="Google Shape;243;p35"/>
          <p:cNvGrpSpPr/>
          <p:nvPr/>
        </p:nvGrpSpPr>
        <p:grpSpPr>
          <a:xfrm rot="10800000">
            <a:off x="6134743" y="2879439"/>
            <a:ext cx="129000" cy="1257296"/>
            <a:chOff x="5144075" y="1736575"/>
            <a:chExt cx="129000" cy="1257296"/>
          </a:xfrm>
        </p:grpSpPr>
        <p:sp>
          <p:nvSpPr>
            <p:cNvPr id="244" name="Google Shape;244;p35"/>
            <p:cNvSpPr/>
            <p:nvPr/>
          </p:nvSpPr>
          <p:spPr>
            <a:xfrm>
              <a:off x="5144075" y="2864871"/>
              <a:ext cx="129000" cy="129000"/>
            </a:xfrm>
            <a:prstGeom prst="ellipse">
              <a:avLst/>
            </a:prstGeom>
            <a:solidFill>
              <a:srgbClr val="3B9267"/>
            </a:solidFill>
            <a:ln cap="rnd" cmpd="sng" w="2222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245" name="Google Shape;245;p35"/>
            <p:cNvCxnSpPr/>
            <p:nvPr/>
          </p:nvCxnSpPr>
          <p:spPr>
            <a:xfrm rot="10800000">
              <a:off x="5208575" y="1736575"/>
              <a:ext cx="0" cy="1128300"/>
            </a:xfrm>
            <a:prstGeom prst="straightConnector1">
              <a:avLst/>
            </a:prstGeom>
            <a:noFill/>
            <a:ln cap="rnd" cmpd="sng" w="22225">
              <a:solidFill>
                <a:schemeClr val="accent5"/>
              </a:solidFill>
              <a:prstDash val="solid"/>
              <a:round/>
              <a:headEnd len="sm" w="sm" type="oval"/>
              <a:tailEnd len="med" w="med" type="oval"/>
            </a:ln>
          </p:spPr>
        </p:cxnSp>
      </p:grpSp>
      <p:sp>
        <p:nvSpPr>
          <p:cNvPr id="246" name="Google Shape;246;p35"/>
          <p:cNvSpPr txBox="1"/>
          <p:nvPr/>
        </p:nvSpPr>
        <p:spPr>
          <a:xfrm rot="-1242952">
            <a:off x="7483868" y="900823"/>
            <a:ext cx="1403100" cy="930000"/>
          </a:xfrm>
          <a:prstGeom prst="rect">
            <a:avLst/>
          </a:prstGeom>
          <a:noFill/>
          <a:ln cap="flat" cmpd="sng" w="38100">
            <a:solidFill>
              <a:schemeClr val="accent5"/>
            </a:solidFill>
            <a:prstDash val="dashDot"/>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rPr b="1" i="0" lang="pt-BR" sz="1400" u="none" cap="none" strike="noStrike">
                <a:solidFill>
                  <a:srgbClr val="276145"/>
                </a:solidFill>
                <a:latin typeface="Open Sans"/>
                <a:ea typeface="Open Sans"/>
                <a:cs typeface="Open Sans"/>
                <a:sym typeface="Open Sans"/>
              </a:rPr>
              <a:t>Construção da Política </a:t>
            </a:r>
            <a:br>
              <a:rPr b="1" i="0" lang="pt-BR" sz="1400" u="none" cap="none" strike="noStrike">
                <a:solidFill>
                  <a:srgbClr val="276145"/>
                </a:solidFill>
                <a:latin typeface="Open Sans"/>
                <a:ea typeface="Open Sans"/>
                <a:cs typeface="Open Sans"/>
                <a:sym typeface="Open Sans"/>
              </a:rPr>
            </a:br>
            <a:r>
              <a:rPr b="1" i="0" lang="pt-BR" sz="1400" u="none" cap="none" strike="noStrike">
                <a:solidFill>
                  <a:srgbClr val="276145"/>
                </a:solidFill>
                <a:latin typeface="Open Sans"/>
                <a:ea typeface="Open Sans"/>
                <a:cs typeface="Open Sans"/>
                <a:sym typeface="Open Sans"/>
              </a:rPr>
              <a:t>e do Plano Operacional</a:t>
            </a:r>
            <a:endParaRPr b="1" i="0" sz="1400" u="none" cap="none" strike="noStrike">
              <a:solidFill>
                <a:srgbClr val="276145"/>
              </a:solidFill>
              <a:latin typeface="Open Sans"/>
              <a:ea typeface="Open Sans"/>
              <a:cs typeface="Open Sans"/>
              <a:sym typeface="Open Sans"/>
            </a:endParaRPr>
          </a:p>
        </p:txBody>
      </p:sp>
      <p:grpSp>
        <p:nvGrpSpPr>
          <p:cNvPr id="247" name="Google Shape;247;p35"/>
          <p:cNvGrpSpPr/>
          <p:nvPr/>
        </p:nvGrpSpPr>
        <p:grpSpPr>
          <a:xfrm>
            <a:off x="7471850" y="1711563"/>
            <a:ext cx="129000" cy="1257296"/>
            <a:chOff x="5144075" y="1736575"/>
            <a:chExt cx="129000" cy="1257296"/>
          </a:xfrm>
        </p:grpSpPr>
        <p:sp>
          <p:nvSpPr>
            <p:cNvPr id="248" name="Google Shape;248;p35"/>
            <p:cNvSpPr/>
            <p:nvPr/>
          </p:nvSpPr>
          <p:spPr>
            <a:xfrm>
              <a:off x="5144075" y="2864871"/>
              <a:ext cx="129000" cy="129000"/>
            </a:xfrm>
            <a:prstGeom prst="ellipse">
              <a:avLst/>
            </a:prstGeom>
            <a:solidFill>
              <a:srgbClr val="3B9267"/>
            </a:solidFill>
            <a:ln cap="rnd" cmpd="sng" w="2222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249" name="Google Shape;249;p35"/>
            <p:cNvCxnSpPr/>
            <p:nvPr/>
          </p:nvCxnSpPr>
          <p:spPr>
            <a:xfrm rot="10800000">
              <a:off x="5208575" y="1736575"/>
              <a:ext cx="0" cy="1128300"/>
            </a:xfrm>
            <a:prstGeom prst="straightConnector1">
              <a:avLst/>
            </a:prstGeom>
            <a:noFill/>
            <a:ln cap="rnd" cmpd="sng" w="22225">
              <a:solidFill>
                <a:schemeClr val="accent5"/>
              </a:solidFill>
              <a:prstDash val="solid"/>
              <a:round/>
              <a:headEnd len="sm" w="sm" type="oval"/>
              <a:tailEnd len="med" w="med" type="oval"/>
            </a:ln>
          </p:spPr>
        </p:cxnSp>
      </p:gr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53" name="Shape 253"/>
        <p:cNvGrpSpPr/>
        <p:nvPr/>
      </p:nvGrpSpPr>
      <p:grpSpPr>
        <a:xfrm>
          <a:off x="0" y="0"/>
          <a:ext cx="0" cy="0"/>
          <a:chOff x="0" y="0"/>
          <a:chExt cx="0" cy="0"/>
        </a:xfrm>
      </p:grpSpPr>
      <p:sp>
        <p:nvSpPr>
          <p:cNvPr id="254" name="Google Shape;254;p36"/>
          <p:cNvSpPr txBox="1"/>
          <p:nvPr>
            <p:ph type="title"/>
          </p:nvPr>
        </p:nvSpPr>
        <p:spPr>
          <a:xfrm>
            <a:off x="235500" y="315925"/>
            <a:ext cx="8520600" cy="831300"/>
          </a:xfrm>
          <a:prstGeom prst="rect">
            <a:avLst/>
          </a:prstGeom>
          <a:noFill/>
          <a:ln>
            <a:noFill/>
          </a:ln>
        </p:spPr>
        <p:txBody>
          <a:bodyPr anchorCtr="0" anchor="b" bIns="91425" lIns="91425" spcFirstLastPara="1" rIns="91425" wrap="square" tIns="91425">
            <a:noAutofit/>
          </a:bodyPr>
          <a:lstStyle/>
          <a:p>
            <a:pPr indent="0" lvl="0" marL="0" marR="0" rtl="0" algn="l">
              <a:lnSpc>
                <a:spcPct val="100000"/>
              </a:lnSpc>
              <a:spcBef>
                <a:spcPts val="0"/>
              </a:spcBef>
              <a:spcAft>
                <a:spcPts val="0"/>
              </a:spcAft>
              <a:buClr>
                <a:schemeClr val="dk1"/>
              </a:buClr>
              <a:buSzPts val="4200"/>
              <a:buFont typeface="Economica"/>
              <a:buNone/>
            </a:pPr>
            <a:r>
              <a:rPr i="0" lang="pt-BR" u="none" cap="none" strike="noStrike">
                <a:solidFill>
                  <a:schemeClr val="dk1"/>
                </a:solidFill>
              </a:rPr>
              <a:t>Grupo de Trabalho em Ciência Aberta (GTCA)</a:t>
            </a:r>
            <a:endParaRPr i="0" u="none" cap="none" strike="noStrike">
              <a:solidFill>
                <a:schemeClr val="dk1"/>
              </a:solidFill>
            </a:endParaRPr>
          </a:p>
        </p:txBody>
      </p:sp>
      <p:sp>
        <p:nvSpPr>
          <p:cNvPr id="255" name="Google Shape;255;p36"/>
          <p:cNvSpPr txBox="1"/>
          <p:nvPr/>
        </p:nvSpPr>
        <p:spPr>
          <a:xfrm>
            <a:off x="1685725" y="2480275"/>
            <a:ext cx="1169100" cy="6456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chemeClr val="dk1"/>
              </a:buClr>
              <a:buSzPts val="1100"/>
              <a:buFont typeface="Arial"/>
              <a:buNone/>
            </a:pPr>
            <a:r>
              <a:rPr b="1" i="0" lang="pt-BR" sz="800" u="none" cap="none" strike="noStrike">
                <a:solidFill>
                  <a:srgbClr val="000000"/>
                </a:solidFill>
                <a:latin typeface="Arial"/>
                <a:ea typeface="Arial"/>
                <a:cs typeface="Arial"/>
                <a:sym typeface="Arial"/>
              </a:rPr>
              <a:t>Bethânia Almeida</a:t>
            </a:r>
            <a:endParaRPr b="1" i="0" sz="8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None/>
            </a:pPr>
            <a:r>
              <a:rPr b="0" i="0" lang="pt-BR" sz="800" u="none" cap="none" strike="noStrike">
                <a:solidFill>
                  <a:srgbClr val="000000"/>
                </a:solidFill>
                <a:latin typeface="Arial"/>
                <a:ea typeface="Arial"/>
                <a:cs typeface="Arial"/>
                <a:sym typeface="Arial"/>
              </a:rPr>
              <a:t>Cidacs</a:t>
            </a:r>
            <a:endParaRPr b="0" i="0" sz="8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chemeClr val="dk1"/>
              </a:buClr>
              <a:buSzPts val="1100"/>
              <a:buFont typeface="Arial"/>
              <a:buNone/>
            </a:pPr>
            <a:r>
              <a:rPr b="0" i="0" lang="pt-BR" sz="800" u="none" cap="none" strike="noStrike">
                <a:solidFill>
                  <a:schemeClr val="dk1"/>
                </a:solidFill>
                <a:latin typeface="Arial"/>
                <a:ea typeface="Arial"/>
                <a:cs typeface="Arial"/>
                <a:sym typeface="Arial"/>
              </a:rPr>
              <a:t>Política</a:t>
            </a:r>
            <a:endParaRPr b="0" i="0" sz="800" u="none" cap="none" strike="noStrike">
              <a:solidFill>
                <a:schemeClr val="dk1"/>
              </a:solidFill>
              <a:latin typeface="Arial"/>
              <a:ea typeface="Arial"/>
              <a:cs typeface="Arial"/>
              <a:sym typeface="Arial"/>
            </a:endParaRPr>
          </a:p>
        </p:txBody>
      </p:sp>
      <p:pic>
        <p:nvPicPr>
          <p:cNvPr id="256" name="Google Shape;256;p36"/>
          <p:cNvPicPr preferRelativeResize="0"/>
          <p:nvPr/>
        </p:nvPicPr>
        <p:blipFill rotWithShape="1">
          <a:blip r:embed="rId3">
            <a:alphaModFix/>
          </a:blip>
          <a:srcRect b="0" l="0" r="0" t="0"/>
          <a:stretch/>
        </p:blipFill>
        <p:spPr>
          <a:xfrm>
            <a:off x="6548150" y="1449174"/>
            <a:ext cx="972000" cy="1152000"/>
          </a:xfrm>
          <a:prstGeom prst="rect">
            <a:avLst/>
          </a:prstGeom>
          <a:noFill/>
          <a:ln>
            <a:noFill/>
          </a:ln>
          <a:effectLst>
            <a:outerShdw blurRad="292100" rotWithShape="0" algn="tl" dir="2700000" dist="139700">
              <a:srgbClr val="333333">
                <a:alpha val="64705"/>
              </a:srgbClr>
            </a:outerShdw>
          </a:effectLst>
        </p:spPr>
      </p:pic>
      <p:sp>
        <p:nvSpPr>
          <p:cNvPr id="257" name="Google Shape;257;p36"/>
          <p:cNvSpPr txBox="1"/>
          <p:nvPr/>
        </p:nvSpPr>
        <p:spPr>
          <a:xfrm>
            <a:off x="256300" y="2467775"/>
            <a:ext cx="1336200" cy="4506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chemeClr val="dk1"/>
              </a:buClr>
              <a:buSzPts val="1100"/>
              <a:buFont typeface="Arial"/>
              <a:buNone/>
            </a:pPr>
            <a:r>
              <a:rPr b="1" i="0" lang="pt-BR" sz="800" u="none" cap="none" strike="noStrike">
                <a:solidFill>
                  <a:srgbClr val="000000"/>
                </a:solidFill>
                <a:latin typeface="Arial"/>
                <a:ea typeface="Arial"/>
                <a:cs typeface="Arial"/>
                <a:sym typeface="Arial"/>
              </a:rPr>
              <a:t>Paula Xavier</a:t>
            </a:r>
            <a:endParaRPr b="1" i="0" sz="8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None/>
            </a:pPr>
            <a:r>
              <a:rPr b="0" i="0" lang="pt-BR" sz="800" u="none" cap="none" strike="noStrike">
                <a:solidFill>
                  <a:srgbClr val="000000"/>
                </a:solidFill>
                <a:latin typeface="Arial"/>
                <a:ea typeface="Arial"/>
                <a:cs typeface="Arial"/>
                <a:sym typeface="Arial"/>
              </a:rPr>
              <a:t>VPEIC</a:t>
            </a:r>
            <a:endParaRPr/>
          </a:p>
          <a:p>
            <a:pPr indent="0" lvl="0" marL="0" marR="0" rtl="0" algn="ctr">
              <a:lnSpc>
                <a:spcPct val="100000"/>
              </a:lnSpc>
              <a:spcBef>
                <a:spcPts val="0"/>
              </a:spcBef>
              <a:spcAft>
                <a:spcPts val="0"/>
              </a:spcAft>
              <a:buClr>
                <a:schemeClr val="dk1"/>
              </a:buClr>
              <a:buSzPts val="1100"/>
              <a:buFont typeface="Arial"/>
              <a:buNone/>
            </a:pPr>
            <a:r>
              <a:rPr b="0" i="0" lang="pt-BR" sz="800" u="none" cap="none" strike="noStrike">
                <a:solidFill>
                  <a:srgbClr val="000000"/>
                </a:solidFill>
                <a:latin typeface="Arial"/>
                <a:ea typeface="Arial"/>
                <a:cs typeface="Arial"/>
                <a:sym typeface="Arial"/>
              </a:rPr>
              <a:t>Coordenação geral</a:t>
            </a:r>
            <a:endParaRPr b="0" i="0" sz="8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chemeClr val="dk1"/>
              </a:buClr>
              <a:buSzPts val="1100"/>
              <a:buFont typeface="Arial"/>
              <a:buNone/>
            </a:pPr>
            <a:r>
              <a:t/>
            </a:r>
            <a:endParaRPr b="0" i="0" sz="8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chemeClr val="dk1"/>
              </a:buClr>
              <a:buSzPts val="1100"/>
              <a:buFont typeface="Arial"/>
              <a:buNone/>
            </a:pPr>
            <a:r>
              <a:t/>
            </a:r>
            <a:endParaRPr b="0" i="0" sz="8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8" name="Google Shape;258;p36"/>
          <p:cNvSpPr txBox="1"/>
          <p:nvPr/>
        </p:nvSpPr>
        <p:spPr>
          <a:xfrm>
            <a:off x="2929780" y="2535575"/>
            <a:ext cx="1114500" cy="3150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chemeClr val="dk1"/>
              </a:buClr>
              <a:buSzPts val="1100"/>
              <a:buFont typeface="Arial"/>
              <a:buNone/>
            </a:pPr>
            <a:r>
              <a:rPr b="1" i="0" lang="pt-BR" sz="800" u="none" cap="none" strike="noStrike">
                <a:solidFill>
                  <a:srgbClr val="000000"/>
                </a:solidFill>
                <a:latin typeface="Arial"/>
                <a:ea typeface="Arial"/>
                <a:cs typeface="Arial"/>
                <a:sym typeface="Arial"/>
              </a:rPr>
              <a:t>Flávia Elias</a:t>
            </a:r>
            <a:endParaRPr b="1" i="0" sz="8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800"/>
              <a:buFont typeface="Arial"/>
              <a:buNone/>
            </a:pPr>
            <a:r>
              <a:rPr b="0" i="0" lang="pt-BR" sz="800" u="none" cap="none" strike="noStrike">
                <a:solidFill>
                  <a:srgbClr val="000000"/>
                </a:solidFill>
                <a:latin typeface="Arial"/>
                <a:ea typeface="Arial"/>
                <a:cs typeface="Arial"/>
                <a:sym typeface="Arial"/>
              </a:rPr>
              <a:t>Gereb</a:t>
            </a:r>
            <a:endParaRPr/>
          </a:p>
          <a:p>
            <a:pPr indent="0" lvl="0" marL="0" marR="0" rtl="0" algn="ctr">
              <a:lnSpc>
                <a:spcPct val="100000"/>
              </a:lnSpc>
              <a:spcBef>
                <a:spcPts val="0"/>
              </a:spcBef>
              <a:spcAft>
                <a:spcPts val="0"/>
              </a:spcAft>
              <a:buClr>
                <a:srgbClr val="000000"/>
              </a:buClr>
              <a:buSzPts val="800"/>
              <a:buFont typeface="Arial"/>
              <a:buNone/>
            </a:pPr>
            <a:r>
              <a:rPr b="0" i="0" lang="pt-BR" sz="800" u="none" cap="none" strike="noStrike">
                <a:solidFill>
                  <a:srgbClr val="000000"/>
                </a:solidFill>
                <a:latin typeface="Arial"/>
                <a:ea typeface="Arial"/>
                <a:cs typeface="Arial"/>
                <a:sym typeface="Arial"/>
              </a:rPr>
              <a:t>Política</a:t>
            </a:r>
            <a:endParaRPr b="0" i="0" sz="800" u="none" cap="none" strike="noStrike">
              <a:solidFill>
                <a:srgbClr val="000000"/>
              </a:solidFill>
              <a:latin typeface="Arial"/>
              <a:ea typeface="Arial"/>
              <a:cs typeface="Arial"/>
              <a:sym typeface="Arial"/>
            </a:endParaRPr>
          </a:p>
        </p:txBody>
      </p:sp>
      <p:sp>
        <p:nvSpPr>
          <p:cNvPr id="259" name="Google Shape;259;p36"/>
          <p:cNvSpPr txBox="1"/>
          <p:nvPr/>
        </p:nvSpPr>
        <p:spPr>
          <a:xfrm>
            <a:off x="4183282" y="4526650"/>
            <a:ext cx="1057200" cy="3654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800"/>
              <a:buFont typeface="Arial"/>
              <a:buNone/>
            </a:pPr>
            <a:r>
              <a:rPr b="1" i="0" lang="pt-BR" sz="800" u="none" cap="none" strike="noStrike">
                <a:solidFill>
                  <a:schemeClr val="dk1"/>
                </a:solidFill>
                <a:latin typeface="Arial"/>
                <a:ea typeface="Arial"/>
                <a:cs typeface="Arial"/>
                <a:sym typeface="Arial"/>
              </a:rPr>
              <a:t>Jaqueline Gomes</a:t>
            </a:r>
            <a:endParaRPr b="1" i="0" sz="800" u="none" cap="none" strike="noStrike">
              <a:solidFill>
                <a:schemeClr val="dk1"/>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800"/>
              <a:buFont typeface="Arial"/>
              <a:buNone/>
            </a:pPr>
            <a:r>
              <a:rPr b="0" i="0" lang="pt-BR" sz="800" u="none" cap="none" strike="noStrike">
                <a:solidFill>
                  <a:schemeClr val="dk1"/>
                </a:solidFill>
                <a:latin typeface="Arial"/>
                <a:ea typeface="Arial"/>
                <a:cs typeface="Arial"/>
                <a:sym typeface="Arial"/>
              </a:rPr>
              <a:t>VPEIC</a:t>
            </a:r>
            <a:endParaRPr/>
          </a:p>
          <a:p>
            <a:pPr indent="0" lvl="0" marL="0" marR="0" rtl="0" algn="ctr">
              <a:lnSpc>
                <a:spcPct val="100000"/>
              </a:lnSpc>
              <a:spcBef>
                <a:spcPts val="0"/>
              </a:spcBef>
              <a:spcAft>
                <a:spcPts val="0"/>
              </a:spcAft>
              <a:buClr>
                <a:srgbClr val="000000"/>
              </a:buClr>
              <a:buSzPts val="800"/>
              <a:buFont typeface="Arial"/>
              <a:buNone/>
            </a:pPr>
            <a:r>
              <a:rPr b="0" i="0" lang="pt-BR" sz="800" u="none" cap="none" strike="noStrike">
                <a:solidFill>
                  <a:schemeClr val="dk1"/>
                </a:solidFill>
                <a:latin typeface="Arial"/>
                <a:ea typeface="Arial"/>
                <a:cs typeface="Arial"/>
                <a:sym typeface="Arial"/>
              </a:rPr>
              <a:t>Comunicação</a:t>
            </a:r>
            <a:endParaRPr b="0" i="0" sz="800" u="none" cap="none" strike="noStrike">
              <a:solidFill>
                <a:schemeClr val="dk1"/>
              </a:solidFill>
              <a:latin typeface="Arial"/>
              <a:ea typeface="Arial"/>
              <a:cs typeface="Arial"/>
              <a:sym typeface="Arial"/>
            </a:endParaRPr>
          </a:p>
        </p:txBody>
      </p:sp>
      <p:sp>
        <p:nvSpPr>
          <p:cNvPr id="260" name="Google Shape;260;p36"/>
          <p:cNvSpPr txBox="1"/>
          <p:nvPr/>
        </p:nvSpPr>
        <p:spPr>
          <a:xfrm>
            <a:off x="4131700" y="2535575"/>
            <a:ext cx="1008900" cy="3150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chemeClr val="dk1"/>
              </a:buClr>
              <a:buSzPts val="1100"/>
              <a:buFont typeface="Arial"/>
              <a:buNone/>
            </a:pPr>
            <a:r>
              <a:rPr b="1" i="0" lang="pt-BR" sz="800" u="none" cap="none" strike="noStrike">
                <a:solidFill>
                  <a:srgbClr val="000000"/>
                </a:solidFill>
                <a:latin typeface="Arial"/>
                <a:ea typeface="Arial"/>
                <a:cs typeface="Arial"/>
                <a:sym typeface="Arial"/>
              </a:rPr>
              <a:t>Márcia Motta</a:t>
            </a:r>
            <a:endParaRPr b="1" i="0" sz="8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800"/>
              <a:buFont typeface="Arial"/>
              <a:buNone/>
            </a:pPr>
            <a:r>
              <a:rPr b="0" i="0" lang="pt-BR" sz="800" u="none" cap="none" strike="noStrike">
                <a:solidFill>
                  <a:srgbClr val="000000"/>
                </a:solidFill>
                <a:latin typeface="Arial"/>
                <a:ea typeface="Arial"/>
                <a:cs typeface="Arial"/>
                <a:sym typeface="Arial"/>
              </a:rPr>
              <a:t>Gereb</a:t>
            </a:r>
            <a:endParaRPr/>
          </a:p>
          <a:p>
            <a:pPr indent="0" lvl="0" marL="0" marR="0" rtl="0" algn="ctr">
              <a:lnSpc>
                <a:spcPct val="100000"/>
              </a:lnSpc>
              <a:spcBef>
                <a:spcPts val="0"/>
              </a:spcBef>
              <a:spcAft>
                <a:spcPts val="0"/>
              </a:spcAft>
              <a:buClr>
                <a:srgbClr val="000000"/>
              </a:buClr>
              <a:buSzPts val="800"/>
              <a:buFont typeface="Arial"/>
              <a:buNone/>
            </a:pPr>
            <a:r>
              <a:rPr b="0" i="0" lang="pt-BR" sz="800" u="none" cap="none" strike="noStrike">
                <a:solidFill>
                  <a:srgbClr val="000000"/>
                </a:solidFill>
                <a:latin typeface="Arial"/>
                <a:ea typeface="Arial"/>
                <a:cs typeface="Arial"/>
                <a:sym typeface="Arial"/>
              </a:rPr>
              <a:t>Política</a:t>
            </a:r>
            <a:endParaRPr b="0" i="0" sz="800" u="none" cap="none" strike="noStrike">
              <a:solidFill>
                <a:srgbClr val="000000"/>
              </a:solidFill>
              <a:latin typeface="Arial"/>
              <a:ea typeface="Arial"/>
              <a:cs typeface="Arial"/>
              <a:sym typeface="Arial"/>
            </a:endParaRPr>
          </a:p>
        </p:txBody>
      </p:sp>
      <p:sp>
        <p:nvSpPr>
          <p:cNvPr id="261" name="Google Shape;261;p36"/>
          <p:cNvSpPr txBox="1"/>
          <p:nvPr/>
        </p:nvSpPr>
        <p:spPr>
          <a:xfrm>
            <a:off x="5214525" y="2535575"/>
            <a:ext cx="1114500" cy="3150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chemeClr val="dk1"/>
              </a:buClr>
              <a:buSzPts val="1100"/>
              <a:buFont typeface="Arial"/>
              <a:buNone/>
            </a:pPr>
            <a:r>
              <a:rPr b="1" i="0" lang="pt-BR" sz="800" u="none" cap="none" strike="noStrike">
                <a:solidFill>
                  <a:srgbClr val="000000"/>
                </a:solidFill>
                <a:latin typeface="Arial"/>
                <a:ea typeface="Arial"/>
                <a:cs typeface="Arial"/>
                <a:sym typeface="Arial"/>
              </a:rPr>
              <a:t>Paulo Guanaes</a:t>
            </a:r>
            <a:endParaRPr b="1" i="0" sz="8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chemeClr val="dk1"/>
              </a:buClr>
              <a:buSzPts val="1100"/>
              <a:buFont typeface="Arial"/>
              <a:buNone/>
            </a:pPr>
            <a:r>
              <a:rPr b="0" i="0" lang="pt-BR" sz="800" u="none" cap="none" strike="noStrike">
                <a:solidFill>
                  <a:srgbClr val="000000"/>
                </a:solidFill>
                <a:latin typeface="Arial"/>
                <a:ea typeface="Arial"/>
                <a:cs typeface="Arial"/>
                <a:sym typeface="Arial"/>
              </a:rPr>
              <a:t>ESPJV</a:t>
            </a:r>
            <a:endParaRPr/>
          </a:p>
          <a:p>
            <a:pPr indent="0" lvl="0" marL="0" marR="0" rtl="0" algn="ctr">
              <a:lnSpc>
                <a:spcPct val="100000"/>
              </a:lnSpc>
              <a:spcBef>
                <a:spcPts val="0"/>
              </a:spcBef>
              <a:spcAft>
                <a:spcPts val="0"/>
              </a:spcAft>
              <a:buClr>
                <a:schemeClr val="dk1"/>
              </a:buClr>
              <a:buSzPts val="1100"/>
              <a:buFont typeface="Arial"/>
              <a:buNone/>
            </a:pPr>
            <a:r>
              <a:rPr b="0" i="0" lang="pt-BR" sz="800" u="none" cap="none" strike="noStrike">
                <a:solidFill>
                  <a:srgbClr val="000000"/>
                </a:solidFill>
                <a:latin typeface="Arial"/>
                <a:ea typeface="Arial"/>
                <a:cs typeface="Arial"/>
                <a:sym typeface="Arial"/>
              </a:rPr>
              <a:t>Marcos legais</a:t>
            </a:r>
            <a:endParaRPr b="0" i="0" sz="800" u="none" cap="none" strike="noStrike">
              <a:solidFill>
                <a:srgbClr val="000000"/>
              </a:solidFill>
              <a:latin typeface="Arial"/>
              <a:ea typeface="Arial"/>
              <a:cs typeface="Arial"/>
              <a:sym typeface="Arial"/>
            </a:endParaRPr>
          </a:p>
        </p:txBody>
      </p:sp>
      <p:sp>
        <p:nvSpPr>
          <p:cNvPr id="262" name="Google Shape;262;p36"/>
          <p:cNvSpPr txBox="1"/>
          <p:nvPr/>
        </p:nvSpPr>
        <p:spPr>
          <a:xfrm>
            <a:off x="6490050" y="2539650"/>
            <a:ext cx="1114500" cy="7845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800"/>
              <a:buFont typeface="Arial"/>
              <a:buNone/>
            </a:pPr>
            <a:r>
              <a:rPr b="1" i="0" lang="pt-BR" sz="800" u="none" cap="none" strike="noStrike">
                <a:solidFill>
                  <a:srgbClr val="000000"/>
                </a:solidFill>
                <a:latin typeface="Arial"/>
                <a:ea typeface="Arial"/>
                <a:cs typeface="Arial"/>
                <a:sym typeface="Arial"/>
              </a:rPr>
              <a:t>Vanessa Arruda</a:t>
            </a:r>
            <a:endParaRPr b="1" i="0" sz="8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800"/>
              <a:buFont typeface="Arial"/>
              <a:buNone/>
            </a:pPr>
            <a:r>
              <a:rPr b="0" i="0" lang="pt-BR" sz="800" u="none" cap="none" strike="noStrike">
                <a:solidFill>
                  <a:srgbClr val="000000"/>
                </a:solidFill>
                <a:latin typeface="Arial"/>
                <a:ea typeface="Arial"/>
                <a:cs typeface="Arial"/>
                <a:sym typeface="Arial"/>
              </a:rPr>
              <a:t>INCQS</a:t>
            </a:r>
            <a:endParaRPr/>
          </a:p>
          <a:p>
            <a:pPr indent="0" lvl="0" marL="0" marR="0" rtl="0" algn="ctr">
              <a:lnSpc>
                <a:spcPct val="100000"/>
              </a:lnSpc>
              <a:spcBef>
                <a:spcPts val="0"/>
              </a:spcBef>
              <a:spcAft>
                <a:spcPts val="0"/>
              </a:spcAft>
              <a:buClr>
                <a:srgbClr val="000000"/>
              </a:buClr>
              <a:buSzPts val="800"/>
              <a:buFont typeface="Arial"/>
              <a:buNone/>
            </a:pPr>
            <a:r>
              <a:rPr b="0" i="0" lang="pt-BR" sz="800" u="none" cap="none" strike="noStrike">
                <a:solidFill>
                  <a:srgbClr val="000000"/>
                </a:solidFill>
                <a:latin typeface="Arial"/>
                <a:ea typeface="Arial"/>
                <a:cs typeface="Arial"/>
                <a:sym typeface="Arial"/>
              </a:rPr>
              <a:t>Emergência sanitária</a:t>
            </a:r>
            <a:endParaRPr b="0" i="0" sz="800" u="none" cap="none" strike="noStrike">
              <a:solidFill>
                <a:srgbClr val="000000"/>
              </a:solidFill>
              <a:latin typeface="Arial"/>
              <a:ea typeface="Arial"/>
              <a:cs typeface="Arial"/>
              <a:sym typeface="Arial"/>
            </a:endParaRPr>
          </a:p>
        </p:txBody>
      </p:sp>
      <p:sp>
        <p:nvSpPr>
          <p:cNvPr id="263" name="Google Shape;263;p36"/>
          <p:cNvSpPr txBox="1"/>
          <p:nvPr/>
        </p:nvSpPr>
        <p:spPr>
          <a:xfrm>
            <a:off x="344530" y="4491459"/>
            <a:ext cx="1176660" cy="52344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800"/>
              <a:buFont typeface="Arial"/>
              <a:buNone/>
            </a:pPr>
            <a:r>
              <a:rPr b="1" i="0" lang="pt-BR" sz="800" u="none" cap="none" strike="noStrike">
                <a:solidFill>
                  <a:schemeClr val="dk1"/>
                </a:solidFill>
                <a:latin typeface="Arial"/>
                <a:ea typeface="Arial"/>
                <a:cs typeface="Arial"/>
                <a:sym typeface="Arial"/>
              </a:rPr>
              <a:t>Ana Aguiar</a:t>
            </a:r>
            <a:endParaRPr b="1" i="0" sz="800" u="none" cap="none" strike="noStrike">
              <a:solidFill>
                <a:schemeClr val="dk1"/>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800"/>
              <a:buFont typeface="Arial"/>
              <a:buNone/>
            </a:pPr>
            <a:r>
              <a:rPr b="0" i="0" lang="pt-BR" sz="800" u="none" cap="none" strike="noStrike">
                <a:solidFill>
                  <a:schemeClr val="dk1"/>
                </a:solidFill>
                <a:latin typeface="Arial"/>
                <a:ea typeface="Arial"/>
                <a:cs typeface="Arial"/>
                <a:sym typeface="Arial"/>
              </a:rPr>
              <a:t>VPEIC</a:t>
            </a:r>
            <a:endParaRPr/>
          </a:p>
          <a:p>
            <a:pPr indent="0" lvl="0" marL="0" marR="0" rtl="0" algn="ctr">
              <a:lnSpc>
                <a:spcPct val="100000"/>
              </a:lnSpc>
              <a:spcBef>
                <a:spcPts val="0"/>
              </a:spcBef>
              <a:spcAft>
                <a:spcPts val="0"/>
              </a:spcAft>
              <a:buClr>
                <a:srgbClr val="000000"/>
              </a:buClr>
              <a:buSzPts val="800"/>
              <a:buFont typeface="Arial"/>
              <a:buNone/>
            </a:pPr>
            <a:r>
              <a:rPr b="0" i="0" lang="pt-BR" sz="800" u="none" cap="none" strike="noStrike">
                <a:solidFill>
                  <a:schemeClr val="dk1"/>
                </a:solidFill>
                <a:latin typeface="Arial"/>
                <a:ea typeface="Arial"/>
                <a:cs typeface="Arial"/>
                <a:sym typeface="Arial"/>
              </a:rPr>
              <a:t>Comunicação</a:t>
            </a:r>
            <a:endParaRPr b="0" i="0" sz="800" u="none" cap="none" strike="noStrike">
              <a:solidFill>
                <a:schemeClr val="dk1"/>
              </a:solidFill>
              <a:latin typeface="Arial"/>
              <a:ea typeface="Arial"/>
              <a:cs typeface="Arial"/>
              <a:sym typeface="Arial"/>
            </a:endParaRPr>
          </a:p>
        </p:txBody>
      </p:sp>
      <p:sp>
        <p:nvSpPr>
          <p:cNvPr id="264" name="Google Shape;264;p36"/>
          <p:cNvSpPr txBox="1"/>
          <p:nvPr/>
        </p:nvSpPr>
        <p:spPr>
          <a:xfrm>
            <a:off x="6548150" y="4467525"/>
            <a:ext cx="1275900" cy="6939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800"/>
              <a:buFont typeface="Arial"/>
              <a:buNone/>
            </a:pPr>
            <a:r>
              <a:rPr b="1" i="0" lang="pt-BR" sz="800" u="none" cap="none" strike="noStrike">
                <a:solidFill>
                  <a:srgbClr val="000000"/>
                </a:solidFill>
                <a:latin typeface="Arial"/>
                <a:ea typeface="Arial"/>
                <a:cs typeface="Arial"/>
                <a:sym typeface="Arial"/>
              </a:rPr>
              <a:t>Anne Clinio</a:t>
            </a:r>
            <a:endParaRPr b="1" i="0" sz="8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chemeClr val="dk1"/>
              </a:buClr>
              <a:buSzPts val="1100"/>
              <a:buFont typeface="Arial"/>
              <a:buNone/>
            </a:pPr>
            <a:r>
              <a:rPr b="0" i="0" lang="pt-BR" sz="800" u="none" cap="none" strike="noStrike">
                <a:solidFill>
                  <a:srgbClr val="000000"/>
                </a:solidFill>
                <a:latin typeface="Arial"/>
                <a:ea typeface="Arial"/>
                <a:cs typeface="Arial"/>
                <a:sym typeface="Arial"/>
              </a:rPr>
              <a:t>VPEIC</a:t>
            </a:r>
            <a:endParaRPr/>
          </a:p>
          <a:p>
            <a:pPr indent="0" lvl="0" marL="0" marR="0" rtl="0" algn="ctr">
              <a:lnSpc>
                <a:spcPct val="100000"/>
              </a:lnSpc>
              <a:spcBef>
                <a:spcPts val="0"/>
              </a:spcBef>
              <a:spcAft>
                <a:spcPts val="0"/>
              </a:spcAft>
              <a:buNone/>
            </a:pPr>
            <a:r>
              <a:rPr b="0" i="0" lang="pt-BR" sz="800" u="none" cap="none" strike="noStrike">
                <a:solidFill>
                  <a:schemeClr val="dk1"/>
                </a:solidFill>
                <a:latin typeface="Arial"/>
                <a:ea typeface="Arial"/>
                <a:cs typeface="Arial"/>
                <a:sym typeface="Arial"/>
              </a:rPr>
              <a:t>Política</a:t>
            </a:r>
            <a:endParaRPr b="0" i="0" sz="8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800"/>
              <a:buFont typeface="Arial"/>
              <a:buNone/>
            </a:pPr>
            <a:r>
              <a:t/>
            </a:r>
            <a:endParaRPr b="1" i="0" sz="800" u="none" cap="none" strike="noStrike">
              <a:solidFill>
                <a:srgbClr val="FF0000"/>
              </a:solidFill>
              <a:latin typeface="Arial"/>
              <a:ea typeface="Arial"/>
              <a:cs typeface="Arial"/>
              <a:sym typeface="Arial"/>
            </a:endParaRPr>
          </a:p>
        </p:txBody>
      </p:sp>
      <p:sp>
        <p:nvSpPr>
          <p:cNvPr id="265" name="Google Shape;265;p36"/>
          <p:cNvSpPr txBox="1"/>
          <p:nvPr/>
        </p:nvSpPr>
        <p:spPr>
          <a:xfrm>
            <a:off x="1657825" y="4491459"/>
            <a:ext cx="1224900" cy="549965"/>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chemeClr val="dk1"/>
              </a:buClr>
              <a:buSzPts val="1100"/>
              <a:buFont typeface="Arial"/>
              <a:buNone/>
            </a:pPr>
            <a:r>
              <a:rPr b="1" i="0" lang="pt-BR" sz="800" u="none" cap="none" strike="noStrike">
                <a:solidFill>
                  <a:schemeClr val="dk1"/>
                </a:solidFill>
                <a:latin typeface="Arial"/>
                <a:ea typeface="Arial"/>
                <a:cs typeface="Arial"/>
                <a:sym typeface="Arial"/>
              </a:rPr>
              <a:t>Fátima Martins</a:t>
            </a:r>
            <a:endParaRPr b="1" i="0" sz="800" u="none" cap="none" strike="noStrike">
              <a:solidFill>
                <a:schemeClr val="dk1"/>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800"/>
              <a:buFont typeface="Arial"/>
              <a:buNone/>
            </a:pPr>
            <a:r>
              <a:rPr b="0" i="0" lang="pt-BR" sz="800" u="none" cap="none" strike="noStrike">
                <a:solidFill>
                  <a:schemeClr val="dk1"/>
                </a:solidFill>
                <a:latin typeface="Arial"/>
                <a:ea typeface="Arial"/>
                <a:cs typeface="Arial"/>
                <a:sym typeface="Arial"/>
              </a:rPr>
              <a:t>VPEIC</a:t>
            </a:r>
            <a:endParaRPr/>
          </a:p>
          <a:p>
            <a:pPr indent="0" lvl="0" marL="0" marR="0" rtl="0" algn="ctr">
              <a:lnSpc>
                <a:spcPct val="100000"/>
              </a:lnSpc>
              <a:spcBef>
                <a:spcPts val="0"/>
              </a:spcBef>
              <a:spcAft>
                <a:spcPts val="0"/>
              </a:spcAft>
              <a:buClr>
                <a:srgbClr val="000000"/>
              </a:buClr>
              <a:buSzPts val="800"/>
              <a:buFont typeface="Arial"/>
              <a:buNone/>
            </a:pPr>
            <a:r>
              <a:rPr b="0" i="0" lang="pt-BR" sz="800" u="none" cap="none" strike="noStrike">
                <a:solidFill>
                  <a:schemeClr val="dk1"/>
                </a:solidFill>
                <a:latin typeface="Arial"/>
                <a:ea typeface="Arial"/>
                <a:cs typeface="Arial"/>
                <a:sym typeface="Arial"/>
              </a:rPr>
              <a:t>Gestão de Dados</a:t>
            </a:r>
            <a:endParaRPr b="0" i="0" sz="800" u="none" cap="none" strike="noStrike">
              <a:solidFill>
                <a:schemeClr val="dk1"/>
              </a:solidFill>
              <a:latin typeface="Arial"/>
              <a:ea typeface="Arial"/>
              <a:cs typeface="Arial"/>
              <a:sym typeface="Arial"/>
            </a:endParaRPr>
          </a:p>
        </p:txBody>
      </p:sp>
      <p:sp>
        <p:nvSpPr>
          <p:cNvPr id="266" name="Google Shape;266;p36"/>
          <p:cNvSpPr txBox="1"/>
          <p:nvPr/>
        </p:nvSpPr>
        <p:spPr>
          <a:xfrm>
            <a:off x="2961787" y="4513363"/>
            <a:ext cx="1169100" cy="3150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800"/>
              <a:buFont typeface="Arial"/>
              <a:buNone/>
            </a:pPr>
            <a:r>
              <a:rPr b="1" i="0" lang="pt-BR" sz="800" u="none" cap="none" strike="noStrike">
                <a:solidFill>
                  <a:schemeClr val="dk1"/>
                </a:solidFill>
                <a:latin typeface="Arial"/>
                <a:ea typeface="Arial"/>
                <a:cs typeface="Arial"/>
                <a:sym typeface="Arial"/>
              </a:rPr>
              <a:t>Ivone Sá</a:t>
            </a:r>
            <a:br>
              <a:rPr b="0" i="0" lang="pt-BR" sz="800" u="none" cap="none" strike="noStrike">
                <a:solidFill>
                  <a:schemeClr val="dk1"/>
                </a:solidFill>
                <a:latin typeface="Arial"/>
                <a:ea typeface="Arial"/>
                <a:cs typeface="Arial"/>
                <a:sym typeface="Arial"/>
              </a:rPr>
            </a:br>
            <a:r>
              <a:rPr b="0" i="0" lang="pt-BR" sz="800" u="none" cap="none" strike="noStrike">
                <a:solidFill>
                  <a:schemeClr val="dk1"/>
                </a:solidFill>
                <a:latin typeface="Arial"/>
                <a:ea typeface="Arial"/>
                <a:cs typeface="Arial"/>
                <a:sym typeface="Arial"/>
              </a:rPr>
              <a:t>C. Oswaldo Cruz</a:t>
            </a:r>
            <a:endParaRPr/>
          </a:p>
          <a:p>
            <a:pPr indent="0" lvl="0" marL="0" marR="0" rtl="0" algn="ctr">
              <a:lnSpc>
                <a:spcPct val="100000"/>
              </a:lnSpc>
              <a:spcBef>
                <a:spcPts val="0"/>
              </a:spcBef>
              <a:spcAft>
                <a:spcPts val="0"/>
              </a:spcAft>
              <a:buClr>
                <a:srgbClr val="000000"/>
              </a:buClr>
              <a:buSzPts val="800"/>
              <a:buFont typeface="Arial"/>
              <a:buNone/>
            </a:pPr>
            <a:r>
              <a:rPr b="0" i="0" lang="pt-BR" sz="800" u="none" cap="none" strike="noStrike">
                <a:solidFill>
                  <a:schemeClr val="dk1"/>
                </a:solidFill>
                <a:latin typeface="Arial"/>
                <a:ea typeface="Arial"/>
                <a:cs typeface="Arial"/>
                <a:sym typeface="Arial"/>
              </a:rPr>
              <a:t>Metadados</a:t>
            </a:r>
            <a:endParaRPr b="0" i="0" sz="800" u="none" cap="none" strike="noStrike">
              <a:solidFill>
                <a:srgbClr val="000000"/>
              </a:solidFill>
              <a:latin typeface="Arial"/>
              <a:ea typeface="Arial"/>
              <a:cs typeface="Arial"/>
              <a:sym typeface="Arial"/>
            </a:endParaRPr>
          </a:p>
        </p:txBody>
      </p:sp>
      <p:pic>
        <p:nvPicPr>
          <p:cNvPr id="267" name="Google Shape;267;p36"/>
          <p:cNvPicPr preferRelativeResize="0"/>
          <p:nvPr/>
        </p:nvPicPr>
        <p:blipFill rotWithShape="1">
          <a:blip r:embed="rId4">
            <a:alphaModFix/>
          </a:blip>
          <a:srcRect b="0" l="0" r="0" t="0"/>
          <a:stretch/>
        </p:blipFill>
        <p:spPr>
          <a:xfrm>
            <a:off x="6608382" y="3328288"/>
            <a:ext cx="972000" cy="1152000"/>
          </a:xfrm>
          <a:prstGeom prst="rect">
            <a:avLst/>
          </a:prstGeom>
          <a:noFill/>
          <a:ln>
            <a:noFill/>
          </a:ln>
          <a:effectLst>
            <a:outerShdw blurRad="292100" rotWithShape="0" algn="tl" dir="2700000" dist="139700">
              <a:srgbClr val="333333">
                <a:alpha val="64705"/>
              </a:srgbClr>
            </a:outerShdw>
          </a:effectLst>
        </p:spPr>
      </p:pic>
      <p:pic>
        <p:nvPicPr>
          <p:cNvPr descr="paulo.png" id="268" name="Google Shape;268;p36"/>
          <p:cNvPicPr preferRelativeResize="0"/>
          <p:nvPr/>
        </p:nvPicPr>
        <p:blipFill rotWithShape="1">
          <a:blip r:embed="rId5">
            <a:alphaModFix/>
          </a:blip>
          <a:srcRect b="0" l="0" r="0" t="0"/>
          <a:stretch/>
        </p:blipFill>
        <p:spPr>
          <a:xfrm>
            <a:off x="5286762" y="1361429"/>
            <a:ext cx="972000" cy="1152000"/>
          </a:xfrm>
          <a:prstGeom prst="rect">
            <a:avLst/>
          </a:prstGeom>
          <a:noFill/>
          <a:ln>
            <a:noFill/>
          </a:ln>
          <a:effectLst>
            <a:outerShdw blurRad="292100" rotWithShape="0" algn="tl" dir="2700000" dist="139700">
              <a:srgbClr val="333333">
                <a:alpha val="64705"/>
              </a:srgbClr>
            </a:outerShdw>
          </a:effectLst>
        </p:spPr>
      </p:pic>
      <p:pic>
        <p:nvPicPr>
          <p:cNvPr id="269" name="Google Shape;269;p36"/>
          <p:cNvPicPr preferRelativeResize="0"/>
          <p:nvPr/>
        </p:nvPicPr>
        <p:blipFill rotWithShape="1">
          <a:blip r:embed="rId6">
            <a:alphaModFix/>
          </a:blip>
          <a:srcRect b="0" l="0" r="0" t="0"/>
          <a:stretch/>
        </p:blipFill>
        <p:spPr>
          <a:xfrm>
            <a:off x="1752225" y="1351689"/>
            <a:ext cx="972000" cy="1152000"/>
          </a:xfrm>
          <a:prstGeom prst="rect">
            <a:avLst/>
          </a:prstGeom>
          <a:noFill/>
          <a:ln>
            <a:noFill/>
          </a:ln>
          <a:effectLst>
            <a:outerShdw blurRad="292100" rotWithShape="0" algn="tl" dir="2700000" dist="139700">
              <a:srgbClr val="333333">
                <a:alpha val="64705"/>
              </a:srgbClr>
            </a:outerShdw>
          </a:effectLst>
        </p:spPr>
      </p:pic>
      <p:pic>
        <p:nvPicPr>
          <p:cNvPr id="270" name="Google Shape;270;p36"/>
          <p:cNvPicPr preferRelativeResize="0"/>
          <p:nvPr/>
        </p:nvPicPr>
        <p:blipFill rotWithShape="1">
          <a:blip r:embed="rId7">
            <a:alphaModFix/>
          </a:blip>
          <a:srcRect b="0" l="0" r="0" t="0"/>
          <a:stretch/>
        </p:blipFill>
        <p:spPr>
          <a:xfrm>
            <a:off x="3018130" y="1380699"/>
            <a:ext cx="972000" cy="1152000"/>
          </a:xfrm>
          <a:prstGeom prst="rect">
            <a:avLst/>
          </a:prstGeom>
          <a:noFill/>
          <a:ln>
            <a:noFill/>
          </a:ln>
          <a:effectLst>
            <a:outerShdw blurRad="292100" rotWithShape="0" algn="tl" dir="2700000" dist="139700">
              <a:srgbClr val="333333">
                <a:alpha val="64705"/>
              </a:srgbClr>
            </a:outerShdw>
          </a:effectLst>
        </p:spPr>
      </p:pic>
      <p:pic>
        <p:nvPicPr>
          <p:cNvPr id="271" name="Google Shape;271;p36"/>
          <p:cNvPicPr preferRelativeResize="0"/>
          <p:nvPr/>
        </p:nvPicPr>
        <p:blipFill rotWithShape="1">
          <a:blip r:embed="rId8">
            <a:alphaModFix/>
          </a:blip>
          <a:srcRect b="0" l="0" r="0" t="0"/>
          <a:stretch/>
        </p:blipFill>
        <p:spPr>
          <a:xfrm>
            <a:off x="4212125" y="1373310"/>
            <a:ext cx="972000" cy="1152000"/>
          </a:xfrm>
          <a:prstGeom prst="rect">
            <a:avLst/>
          </a:prstGeom>
          <a:noFill/>
          <a:ln>
            <a:noFill/>
          </a:ln>
          <a:effectLst>
            <a:outerShdw blurRad="292100" rotWithShape="0" algn="tl" dir="2700000" dist="139700">
              <a:srgbClr val="333333">
                <a:alpha val="64705"/>
              </a:srgbClr>
            </a:outerShdw>
          </a:effectLst>
        </p:spPr>
      </p:pic>
      <p:pic>
        <p:nvPicPr>
          <p:cNvPr id="272" name="Google Shape;272;p36"/>
          <p:cNvPicPr preferRelativeResize="0"/>
          <p:nvPr/>
        </p:nvPicPr>
        <p:blipFill rotWithShape="1">
          <a:blip r:embed="rId9">
            <a:alphaModFix/>
          </a:blip>
          <a:srcRect b="0" l="0" r="0" t="0"/>
          <a:stretch/>
        </p:blipFill>
        <p:spPr>
          <a:xfrm>
            <a:off x="3037575" y="3334354"/>
            <a:ext cx="972000" cy="1152000"/>
          </a:xfrm>
          <a:prstGeom prst="rect">
            <a:avLst/>
          </a:prstGeom>
          <a:noFill/>
          <a:ln>
            <a:noFill/>
          </a:ln>
          <a:effectLst>
            <a:outerShdw blurRad="292100" rotWithShape="0" algn="tl" dir="2700000" dist="139700">
              <a:srgbClr val="333333">
                <a:alpha val="64705"/>
              </a:srgbClr>
            </a:outerShdw>
          </a:effectLst>
        </p:spPr>
      </p:pic>
      <p:pic>
        <p:nvPicPr>
          <p:cNvPr id="273" name="Google Shape;273;p36"/>
          <p:cNvPicPr preferRelativeResize="0"/>
          <p:nvPr/>
        </p:nvPicPr>
        <p:blipFill rotWithShape="1">
          <a:blip r:embed="rId10">
            <a:alphaModFix/>
          </a:blip>
          <a:srcRect b="0" l="0" r="0" t="0"/>
          <a:stretch/>
        </p:blipFill>
        <p:spPr>
          <a:xfrm>
            <a:off x="1816194" y="3339459"/>
            <a:ext cx="972000" cy="1152000"/>
          </a:xfrm>
          <a:prstGeom prst="rect">
            <a:avLst/>
          </a:prstGeom>
          <a:noFill/>
          <a:ln>
            <a:noFill/>
          </a:ln>
          <a:effectLst>
            <a:outerShdw blurRad="292100" rotWithShape="0" algn="tl" dir="2700000" dist="139700">
              <a:srgbClr val="333333">
                <a:alpha val="64705"/>
              </a:srgbClr>
            </a:outerShdw>
          </a:effectLst>
        </p:spPr>
      </p:pic>
      <p:pic>
        <p:nvPicPr>
          <p:cNvPr id="274" name="Google Shape;274;p36"/>
          <p:cNvPicPr preferRelativeResize="0"/>
          <p:nvPr/>
        </p:nvPicPr>
        <p:blipFill rotWithShape="1">
          <a:blip r:embed="rId11">
            <a:alphaModFix/>
          </a:blip>
          <a:srcRect b="0" l="0" r="0" t="0"/>
          <a:stretch/>
        </p:blipFill>
        <p:spPr>
          <a:xfrm>
            <a:off x="4258957" y="3311556"/>
            <a:ext cx="972000" cy="1152000"/>
          </a:xfrm>
          <a:prstGeom prst="rect">
            <a:avLst/>
          </a:prstGeom>
          <a:noFill/>
          <a:ln>
            <a:noFill/>
          </a:ln>
          <a:effectLst>
            <a:outerShdw blurRad="292100" rotWithShape="0" algn="tl" dir="2700000" dist="139700">
              <a:srgbClr val="333333">
                <a:alpha val="64705"/>
              </a:srgbClr>
            </a:outerShdw>
          </a:effectLst>
        </p:spPr>
      </p:pic>
      <p:pic>
        <p:nvPicPr>
          <p:cNvPr id="275" name="Google Shape;275;p36"/>
          <p:cNvPicPr preferRelativeResize="0"/>
          <p:nvPr/>
        </p:nvPicPr>
        <p:blipFill rotWithShape="1">
          <a:blip r:embed="rId12">
            <a:alphaModFix/>
          </a:blip>
          <a:srcRect b="0" l="0" r="0" t="0"/>
          <a:stretch/>
        </p:blipFill>
        <p:spPr>
          <a:xfrm>
            <a:off x="5521300" y="3311549"/>
            <a:ext cx="972000" cy="1152000"/>
          </a:xfrm>
          <a:prstGeom prst="rect">
            <a:avLst/>
          </a:prstGeom>
          <a:noFill/>
          <a:ln>
            <a:noFill/>
          </a:ln>
          <a:effectLst>
            <a:outerShdw blurRad="292100" rotWithShape="0" algn="tl" dir="2700000" dist="139700">
              <a:srgbClr val="333333">
                <a:alpha val="64705"/>
              </a:srgbClr>
            </a:outerShdw>
          </a:effectLst>
        </p:spPr>
      </p:pic>
      <p:sp>
        <p:nvSpPr>
          <p:cNvPr id="276" name="Google Shape;276;p36"/>
          <p:cNvSpPr txBox="1"/>
          <p:nvPr/>
        </p:nvSpPr>
        <p:spPr>
          <a:xfrm>
            <a:off x="5497759" y="4515682"/>
            <a:ext cx="1084532" cy="499217"/>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800"/>
              <a:buFont typeface="Arial"/>
              <a:buNone/>
            </a:pPr>
            <a:r>
              <a:rPr b="1" i="0" lang="pt-BR" sz="800" u="none" cap="none" strike="noStrike">
                <a:solidFill>
                  <a:schemeClr val="dk1"/>
                </a:solidFill>
                <a:latin typeface="Arial"/>
                <a:ea typeface="Arial"/>
                <a:cs typeface="Arial"/>
                <a:sym typeface="Arial"/>
              </a:rPr>
              <a:t>Viviane Veiga</a:t>
            </a:r>
            <a:br>
              <a:rPr b="0" i="0" lang="pt-BR" sz="800" u="none" cap="none" strike="noStrike">
                <a:solidFill>
                  <a:schemeClr val="dk1"/>
                </a:solidFill>
                <a:latin typeface="Arial"/>
                <a:ea typeface="Arial"/>
                <a:cs typeface="Arial"/>
                <a:sym typeface="Arial"/>
              </a:rPr>
            </a:br>
            <a:r>
              <a:rPr b="0" i="0" lang="pt-BR" sz="800" u="none" cap="none" strike="noStrike">
                <a:solidFill>
                  <a:schemeClr val="dk1"/>
                </a:solidFill>
                <a:latin typeface="Arial"/>
                <a:ea typeface="Arial"/>
                <a:cs typeface="Arial"/>
                <a:sym typeface="Arial"/>
              </a:rPr>
              <a:t>ICICT</a:t>
            </a:r>
            <a:endParaRPr/>
          </a:p>
          <a:p>
            <a:pPr indent="0" lvl="0" marL="0" marR="0" rtl="0" algn="ctr">
              <a:lnSpc>
                <a:spcPct val="100000"/>
              </a:lnSpc>
              <a:spcBef>
                <a:spcPts val="0"/>
              </a:spcBef>
              <a:spcAft>
                <a:spcPts val="0"/>
              </a:spcAft>
              <a:buClr>
                <a:srgbClr val="000000"/>
              </a:buClr>
              <a:buSzPts val="800"/>
              <a:buFont typeface="Arial"/>
              <a:buNone/>
            </a:pPr>
            <a:r>
              <a:rPr b="0" i="0" lang="pt-BR" sz="800" u="none" cap="none" strike="noStrike">
                <a:solidFill>
                  <a:schemeClr val="dk1"/>
                </a:solidFill>
                <a:latin typeface="Arial"/>
                <a:ea typeface="Arial"/>
                <a:cs typeface="Arial"/>
                <a:sym typeface="Arial"/>
              </a:rPr>
              <a:t>Gestão de Dados</a:t>
            </a:r>
            <a:endParaRPr b="0" i="0" sz="800" u="none" cap="none" strike="noStrike">
              <a:solidFill>
                <a:srgbClr val="000000"/>
              </a:solidFill>
              <a:latin typeface="Arial"/>
              <a:ea typeface="Arial"/>
              <a:cs typeface="Arial"/>
              <a:sym typeface="Arial"/>
            </a:endParaRPr>
          </a:p>
        </p:txBody>
      </p:sp>
      <p:pic>
        <p:nvPicPr>
          <p:cNvPr id="277" name="Google Shape;277;p36"/>
          <p:cNvPicPr preferRelativeResize="0"/>
          <p:nvPr/>
        </p:nvPicPr>
        <p:blipFill rotWithShape="1">
          <a:blip r:embed="rId13">
            <a:alphaModFix/>
          </a:blip>
          <a:srcRect b="0" l="0" r="0" t="0"/>
          <a:stretch/>
        </p:blipFill>
        <p:spPr>
          <a:xfrm>
            <a:off x="7843850" y="1417280"/>
            <a:ext cx="972000" cy="1152000"/>
          </a:xfrm>
          <a:prstGeom prst="rect">
            <a:avLst/>
          </a:prstGeom>
          <a:noFill/>
          <a:ln>
            <a:noFill/>
          </a:ln>
          <a:effectLst>
            <a:outerShdw blurRad="292100" rotWithShape="0" algn="tl" dir="2700000" dist="139700">
              <a:srgbClr val="333333">
                <a:alpha val="64705"/>
              </a:srgbClr>
            </a:outerShdw>
          </a:effectLst>
        </p:spPr>
      </p:pic>
      <p:sp>
        <p:nvSpPr>
          <p:cNvPr id="278" name="Google Shape;278;p36"/>
          <p:cNvSpPr txBox="1"/>
          <p:nvPr/>
        </p:nvSpPr>
        <p:spPr>
          <a:xfrm>
            <a:off x="7794926" y="2539653"/>
            <a:ext cx="1114500" cy="5862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800"/>
              <a:buFont typeface="Arial"/>
              <a:buNone/>
            </a:pPr>
            <a:r>
              <a:rPr b="1" i="0" lang="pt-BR" sz="800" u="none" cap="none" strike="noStrike">
                <a:solidFill>
                  <a:srgbClr val="000000"/>
                </a:solidFill>
                <a:latin typeface="Arial"/>
                <a:ea typeface="Arial"/>
                <a:cs typeface="Arial"/>
                <a:sym typeface="Arial"/>
              </a:rPr>
              <a:t>Ana Maranhão</a:t>
            </a:r>
            <a:endParaRPr b="1" i="0" sz="8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800"/>
              <a:buFont typeface="Arial"/>
              <a:buNone/>
            </a:pPr>
            <a:r>
              <a:rPr b="0" i="0" lang="pt-BR" sz="800" u="none" cap="none" strike="noStrike">
                <a:solidFill>
                  <a:srgbClr val="000000"/>
                </a:solidFill>
                <a:latin typeface="Arial"/>
                <a:ea typeface="Arial"/>
                <a:cs typeface="Arial"/>
                <a:sym typeface="Arial"/>
              </a:rPr>
              <a:t>Icict</a:t>
            </a:r>
            <a:endParaRPr/>
          </a:p>
          <a:p>
            <a:pPr indent="0" lvl="0" marL="0" marR="0" rtl="0" algn="ctr">
              <a:lnSpc>
                <a:spcPct val="100000"/>
              </a:lnSpc>
              <a:spcBef>
                <a:spcPts val="0"/>
              </a:spcBef>
              <a:spcAft>
                <a:spcPts val="0"/>
              </a:spcAft>
              <a:buClr>
                <a:srgbClr val="000000"/>
              </a:buClr>
              <a:buSzPts val="800"/>
              <a:buFont typeface="Arial"/>
              <a:buNone/>
            </a:pPr>
            <a:r>
              <a:rPr b="0" i="0" lang="pt-BR" sz="800" u="none" cap="none" strike="noStrike">
                <a:solidFill>
                  <a:srgbClr val="000000"/>
                </a:solidFill>
                <a:latin typeface="Arial"/>
                <a:ea typeface="Arial"/>
                <a:cs typeface="Arial"/>
                <a:sym typeface="Arial"/>
              </a:rPr>
              <a:t>Gestão de Dados</a:t>
            </a:r>
            <a:endParaRPr b="0" i="0" sz="800" u="none" cap="none" strike="noStrike">
              <a:solidFill>
                <a:srgbClr val="000000"/>
              </a:solidFill>
              <a:latin typeface="Arial"/>
              <a:ea typeface="Arial"/>
              <a:cs typeface="Arial"/>
              <a:sym typeface="Arial"/>
            </a:endParaRPr>
          </a:p>
        </p:txBody>
      </p:sp>
      <p:sp>
        <p:nvSpPr>
          <p:cNvPr id="279" name="Google Shape;279;p36"/>
          <p:cNvSpPr/>
          <p:nvPr/>
        </p:nvSpPr>
        <p:spPr>
          <a:xfrm>
            <a:off x="0" y="0"/>
            <a:ext cx="9161100" cy="88200"/>
          </a:xfrm>
          <a:prstGeom prst="rect">
            <a:avLst/>
          </a:prstGeom>
          <a:solidFill>
            <a:srgbClr val="1CA68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280" name="Google Shape;280;p36"/>
          <p:cNvPicPr preferRelativeResize="0"/>
          <p:nvPr/>
        </p:nvPicPr>
        <p:blipFill rotWithShape="1">
          <a:blip r:embed="rId14">
            <a:alphaModFix/>
          </a:blip>
          <a:srcRect b="29383" l="10269" r="4434" t="0"/>
          <a:stretch/>
        </p:blipFill>
        <p:spPr>
          <a:xfrm>
            <a:off x="420649" y="1334811"/>
            <a:ext cx="972000" cy="1152000"/>
          </a:xfrm>
          <a:prstGeom prst="rect">
            <a:avLst/>
          </a:prstGeom>
          <a:noFill/>
          <a:ln>
            <a:noFill/>
          </a:ln>
          <a:effectLst>
            <a:outerShdw blurRad="292100" rotWithShape="0" algn="tl" dir="2700000" dist="139700">
              <a:srgbClr val="333333">
                <a:alpha val="64705"/>
              </a:srgbClr>
            </a:outerShdw>
          </a:effectLst>
        </p:spPr>
      </p:pic>
      <p:sp>
        <p:nvSpPr>
          <p:cNvPr id="281" name="Google Shape;281;p36"/>
          <p:cNvSpPr txBox="1"/>
          <p:nvPr/>
        </p:nvSpPr>
        <p:spPr>
          <a:xfrm>
            <a:off x="7625232" y="4467525"/>
            <a:ext cx="1275900" cy="6939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800"/>
              <a:buFont typeface="Arial"/>
              <a:buNone/>
            </a:pPr>
            <a:r>
              <a:rPr b="1" i="0" lang="pt-BR" sz="800" u="none" cap="none" strike="noStrike">
                <a:solidFill>
                  <a:srgbClr val="000000"/>
                </a:solidFill>
                <a:latin typeface="Arial"/>
                <a:ea typeface="Arial"/>
                <a:cs typeface="Arial"/>
                <a:sym typeface="Arial"/>
              </a:rPr>
              <a:t>Raiza Tourinho</a:t>
            </a:r>
            <a:endParaRPr b="1" i="0" sz="8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None/>
            </a:pPr>
            <a:r>
              <a:rPr b="0" i="0" lang="pt-BR" sz="800" u="none" cap="none" strike="noStrike">
                <a:solidFill>
                  <a:srgbClr val="000000"/>
                </a:solidFill>
                <a:latin typeface="Arial"/>
                <a:ea typeface="Arial"/>
                <a:cs typeface="Arial"/>
                <a:sym typeface="Arial"/>
              </a:rPr>
              <a:t>Cidacs</a:t>
            </a:r>
            <a:endParaRPr b="0" i="0" sz="8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chemeClr val="dk1"/>
              </a:buClr>
              <a:buSzPts val="1100"/>
              <a:buFont typeface="Arial"/>
              <a:buNone/>
            </a:pPr>
            <a:r>
              <a:rPr b="0" i="0" lang="pt-BR" sz="800" u="none" cap="none" strike="noStrike">
                <a:solidFill>
                  <a:schemeClr val="dk1"/>
                </a:solidFill>
                <a:latin typeface="Arial"/>
                <a:ea typeface="Arial"/>
                <a:cs typeface="Arial"/>
                <a:sym typeface="Arial"/>
              </a:rPr>
              <a:t>Comunicação</a:t>
            </a:r>
            <a:endParaRPr b="0" i="0" sz="800" u="none" cap="none" strike="noStrike">
              <a:solidFill>
                <a:schemeClr val="dk1"/>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800"/>
              <a:buFont typeface="Arial"/>
              <a:buNone/>
            </a:pPr>
            <a:r>
              <a:t/>
            </a:r>
            <a:endParaRPr b="1" i="0" sz="800" u="none" cap="none" strike="noStrike">
              <a:solidFill>
                <a:srgbClr val="FF0000"/>
              </a:solidFill>
              <a:latin typeface="Arial"/>
              <a:ea typeface="Arial"/>
              <a:cs typeface="Arial"/>
              <a:sym typeface="Arial"/>
            </a:endParaRPr>
          </a:p>
        </p:txBody>
      </p:sp>
      <p:pic>
        <p:nvPicPr>
          <p:cNvPr id="282" name="Google Shape;282;p36"/>
          <p:cNvPicPr preferRelativeResize="0"/>
          <p:nvPr/>
        </p:nvPicPr>
        <p:blipFill rotWithShape="1">
          <a:blip r:embed="rId15">
            <a:alphaModFix/>
          </a:blip>
          <a:srcRect b="0" l="0" r="0" t="0"/>
          <a:stretch/>
        </p:blipFill>
        <p:spPr>
          <a:xfrm>
            <a:off x="7811622" y="3304602"/>
            <a:ext cx="972000" cy="1152000"/>
          </a:xfrm>
          <a:prstGeom prst="rect">
            <a:avLst/>
          </a:prstGeom>
          <a:noFill/>
          <a:ln>
            <a:noFill/>
          </a:ln>
          <a:effectLst>
            <a:outerShdw blurRad="292100" rotWithShape="0" algn="tl" dir="2700000" dist="139700">
              <a:srgbClr val="333333">
                <a:alpha val="64705"/>
              </a:srgbClr>
            </a:outerShdw>
          </a:effectLst>
        </p:spPr>
      </p:pic>
      <p:pic>
        <p:nvPicPr>
          <p:cNvPr id="283" name="Google Shape;283;p36"/>
          <p:cNvPicPr preferRelativeResize="0"/>
          <p:nvPr/>
        </p:nvPicPr>
        <p:blipFill rotWithShape="1">
          <a:blip r:embed="rId16">
            <a:alphaModFix/>
          </a:blip>
          <a:srcRect b="0" l="0" r="0" t="0"/>
          <a:stretch/>
        </p:blipFill>
        <p:spPr>
          <a:xfrm>
            <a:off x="419944" y="3302080"/>
            <a:ext cx="972000" cy="1152000"/>
          </a:xfrm>
          <a:prstGeom prst="rect">
            <a:avLst/>
          </a:prstGeom>
          <a:noFill/>
          <a:ln>
            <a:noFill/>
          </a:ln>
          <a:effectLst>
            <a:outerShdw blurRad="292100" rotWithShape="0" algn="tl" dir="2700000" dist="139700">
              <a:srgbClr val="333333">
                <a:alpha val="64705"/>
              </a:srgbClr>
            </a:outerShdw>
          </a:effectLst>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87" name="Shape 287"/>
        <p:cNvGrpSpPr/>
        <p:nvPr/>
      </p:nvGrpSpPr>
      <p:grpSpPr>
        <a:xfrm>
          <a:off x="0" y="0"/>
          <a:ext cx="0" cy="0"/>
          <a:chOff x="0" y="0"/>
          <a:chExt cx="0" cy="0"/>
        </a:xfrm>
      </p:grpSpPr>
      <p:pic>
        <p:nvPicPr>
          <p:cNvPr id="288" name="Google Shape;288;p37"/>
          <p:cNvPicPr preferRelativeResize="0"/>
          <p:nvPr/>
        </p:nvPicPr>
        <p:blipFill rotWithShape="1">
          <a:blip r:embed="rId3">
            <a:alphaModFix/>
          </a:blip>
          <a:srcRect b="0" l="0" r="0" t="0"/>
          <a:stretch/>
        </p:blipFill>
        <p:spPr>
          <a:xfrm>
            <a:off x="2965269" y="1300063"/>
            <a:ext cx="2376337" cy="2077838"/>
          </a:xfrm>
          <a:prstGeom prst="rect">
            <a:avLst/>
          </a:prstGeom>
          <a:noFill/>
          <a:ln>
            <a:noFill/>
          </a:ln>
        </p:spPr>
      </p:pic>
      <p:pic>
        <p:nvPicPr>
          <p:cNvPr id="289" name="Google Shape;289;p37"/>
          <p:cNvPicPr preferRelativeResize="0"/>
          <p:nvPr/>
        </p:nvPicPr>
        <p:blipFill rotWithShape="1">
          <a:blip r:embed="rId4">
            <a:alphaModFix/>
          </a:blip>
          <a:srcRect b="0" l="0" r="0" t="0"/>
          <a:stretch/>
        </p:blipFill>
        <p:spPr>
          <a:xfrm>
            <a:off x="301860" y="1300061"/>
            <a:ext cx="2417216" cy="2107727"/>
          </a:xfrm>
          <a:prstGeom prst="rect">
            <a:avLst/>
          </a:prstGeom>
          <a:noFill/>
          <a:ln>
            <a:noFill/>
          </a:ln>
        </p:spPr>
      </p:pic>
      <p:sp>
        <p:nvSpPr>
          <p:cNvPr id="290" name="Google Shape;290;p37"/>
          <p:cNvSpPr txBox="1"/>
          <p:nvPr>
            <p:ph type="title"/>
          </p:nvPr>
        </p:nvSpPr>
        <p:spPr>
          <a:xfrm>
            <a:off x="235500" y="315925"/>
            <a:ext cx="8520600" cy="831300"/>
          </a:xfrm>
          <a:prstGeom prst="rect">
            <a:avLst/>
          </a:prstGeom>
          <a:noFill/>
          <a:ln>
            <a:noFill/>
          </a:ln>
        </p:spPr>
        <p:txBody>
          <a:bodyPr anchorCtr="0" anchor="b" bIns="91425" lIns="91425" spcFirstLastPara="1" rIns="91425" wrap="square" tIns="91425">
            <a:noAutofit/>
          </a:bodyPr>
          <a:lstStyle/>
          <a:p>
            <a:pPr indent="0" lvl="0" marL="0" marR="0" rtl="0" algn="l">
              <a:lnSpc>
                <a:spcPct val="100000"/>
              </a:lnSpc>
              <a:spcBef>
                <a:spcPts val="0"/>
              </a:spcBef>
              <a:spcAft>
                <a:spcPts val="0"/>
              </a:spcAft>
              <a:buClr>
                <a:schemeClr val="dk1"/>
              </a:buClr>
              <a:buSzPts val="4200"/>
              <a:buFont typeface="Economica"/>
              <a:buNone/>
            </a:pPr>
            <a:r>
              <a:rPr b="0" i="0" lang="pt-BR" sz="4200" u="none" cap="none" strike="noStrike">
                <a:solidFill>
                  <a:schemeClr val="dk1"/>
                </a:solidFill>
                <a:latin typeface="Economica"/>
                <a:ea typeface="Economica"/>
                <a:cs typeface="Economica"/>
                <a:sym typeface="Economica"/>
              </a:rPr>
              <a:t>Resultados   </a:t>
            </a:r>
            <a:endParaRPr b="0" i="0" sz="4200" u="none" cap="none" strike="noStrike">
              <a:solidFill>
                <a:schemeClr val="dk1"/>
              </a:solidFill>
              <a:latin typeface="Economica"/>
              <a:ea typeface="Economica"/>
              <a:cs typeface="Economica"/>
              <a:sym typeface="Economica"/>
            </a:endParaRPr>
          </a:p>
        </p:txBody>
      </p:sp>
      <p:pic>
        <p:nvPicPr>
          <p:cNvPr id="291" name="Google Shape;291;p37"/>
          <p:cNvPicPr preferRelativeResize="0"/>
          <p:nvPr/>
        </p:nvPicPr>
        <p:blipFill rotWithShape="1">
          <a:blip r:embed="rId5">
            <a:alphaModFix/>
          </a:blip>
          <a:srcRect b="0" l="9308" r="3040" t="0"/>
          <a:stretch/>
        </p:blipFill>
        <p:spPr>
          <a:xfrm>
            <a:off x="5587799" y="1271777"/>
            <a:ext cx="3410174" cy="2166670"/>
          </a:xfrm>
          <a:prstGeom prst="rect">
            <a:avLst/>
          </a:prstGeom>
          <a:noFill/>
          <a:ln>
            <a:noFill/>
          </a:ln>
        </p:spPr>
      </p:pic>
      <p:sp>
        <p:nvSpPr>
          <p:cNvPr id="292" name="Google Shape;292;p37"/>
          <p:cNvSpPr/>
          <p:nvPr/>
        </p:nvSpPr>
        <p:spPr>
          <a:xfrm>
            <a:off x="644154" y="3839097"/>
            <a:ext cx="8111946" cy="1107996"/>
          </a:xfrm>
          <a:prstGeom prst="rect">
            <a:avLst/>
          </a:prstGeom>
          <a:noFill/>
          <a:ln>
            <a:noFill/>
          </a:ln>
        </p:spPr>
        <p:txBody>
          <a:bodyPr anchorCtr="0" anchor="t" bIns="45700" lIns="91425" spcFirstLastPara="1" rIns="91425" wrap="square" tIns="45700">
            <a:noAutofit/>
          </a:bodyPr>
          <a:lstStyle/>
          <a:p>
            <a:pPr indent="0" lvl="0" marL="0" marR="0" rtl="0" algn="just">
              <a:lnSpc>
                <a:spcPct val="150000"/>
              </a:lnSpc>
              <a:spcBef>
                <a:spcPts val="0"/>
              </a:spcBef>
              <a:spcAft>
                <a:spcPts val="0"/>
              </a:spcAft>
              <a:buNone/>
            </a:pPr>
            <a:r>
              <a:rPr b="1" i="1" lang="pt-BR" sz="1600" u="none" cap="none" strike="noStrike">
                <a:solidFill>
                  <a:srgbClr val="000000"/>
                </a:solidFill>
                <a:latin typeface="Open Sans"/>
                <a:ea typeface="Open Sans"/>
                <a:cs typeface="Open Sans"/>
                <a:sym typeface="Open Sans"/>
              </a:rPr>
              <a:t>**Próximo relatório</a:t>
            </a:r>
            <a:endParaRPr/>
          </a:p>
          <a:p>
            <a:pPr indent="0" lvl="0" marL="0" marR="0" rtl="0" algn="just">
              <a:lnSpc>
                <a:spcPct val="150000"/>
              </a:lnSpc>
              <a:spcBef>
                <a:spcPts val="0"/>
              </a:spcBef>
              <a:spcAft>
                <a:spcPts val="0"/>
              </a:spcAft>
              <a:buNone/>
            </a:pPr>
            <a:r>
              <a:rPr b="0" i="1" lang="pt-BR" sz="1400" u="none" cap="none" strike="noStrike">
                <a:solidFill>
                  <a:srgbClr val="000000"/>
                </a:solidFill>
                <a:latin typeface="Open Sans"/>
                <a:ea typeface="Open Sans"/>
                <a:cs typeface="Open Sans"/>
                <a:sym typeface="Open Sans"/>
              </a:rPr>
              <a:t>Marcos legais nacionais em face da abertura de dados de pesquisa em saúde: dados pessoais, sensíveis ou sigilosos e direitos autorais</a:t>
            </a:r>
            <a:endParaRPr/>
          </a:p>
        </p:txBody>
      </p:sp>
      <p:sp>
        <p:nvSpPr>
          <p:cNvPr id="293" name="Google Shape;293;p37"/>
          <p:cNvSpPr/>
          <p:nvPr/>
        </p:nvSpPr>
        <p:spPr>
          <a:xfrm>
            <a:off x="0" y="0"/>
            <a:ext cx="9161100" cy="88200"/>
          </a:xfrm>
          <a:prstGeom prst="rect">
            <a:avLst/>
          </a:prstGeom>
          <a:solidFill>
            <a:srgbClr val="1CA68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97" name="Shape 297"/>
        <p:cNvGrpSpPr/>
        <p:nvPr/>
      </p:nvGrpSpPr>
      <p:grpSpPr>
        <a:xfrm>
          <a:off x="0" y="0"/>
          <a:ext cx="0" cy="0"/>
          <a:chOff x="0" y="0"/>
          <a:chExt cx="0" cy="0"/>
        </a:xfrm>
      </p:grpSpPr>
      <p:pic>
        <p:nvPicPr>
          <p:cNvPr id="298" name="Google Shape;298;p38"/>
          <p:cNvPicPr preferRelativeResize="0"/>
          <p:nvPr/>
        </p:nvPicPr>
        <p:blipFill rotWithShape="1">
          <a:blip r:embed="rId3">
            <a:alphaModFix/>
          </a:blip>
          <a:srcRect b="0" l="0" r="0" t="0"/>
          <a:stretch/>
        </p:blipFill>
        <p:spPr>
          <a:xfrm>
            <a:off x="714375" y="978876"/>
            <a:ext cx="7446507" cy="4127512"/>
          </a:xfrm>
          <a:prstGeom prst="rect">
            <a:avLst/>
          </a:prstGeom>
          <a:noFill/>
          <a:ln>
            <a:noFill/>
          </a:ln>
        </p:spPr>
      </p:pic>
      <p:sp>
        <p:nvSpPr>
          <p:cNvPr id="299" name="Google Shape;299;p38"/>
          <p:cNvSpPr txBox="1"/>
          <p:nvPr>
            <p:ph idx="4294967295" type="body"/>
          </p:nvPr>
        </p:nvSpPr>
        <p:spPr>
          <a:xfrm>
            <a:off x="6107075" y="1562875"/>
            <a:ext cx="2484300" cy="411900"/>
          </a:xfrm>
          <a:prstGeom prst="rect">
            <a:avLst/>
          </a:prstGeom>
          <a:noFill/>
          <a:ln>
            <a:noFill/>
          </a:ln>
        </p:spPr>
        <p:txBody>
          <a:bodyPr anchorCtr="0" anchor="t" bIns="91425" lIns="91425" spcFirstLastPara="1" rIns="91425" wrap="square" tIns="91425">
            <a:noAutofit/>
          </a:bodyPr>
          <a:lstStyle/>
          <a:p>
            <a:pPr indent="0" lvl="0" marL="0" marR="0" rtl="0" algn="l">
              <a:lnSpc>
                <a:spcPct val="115000"/>
              </a:lnSpc>
              <a:spcBef>
                <a:spcPts val="0"/>
              </a:spcBef>
              <a:spcAft>
                <a:spcPts val="0"/>
              </a:spcAft>
              <a:buClr>
                <a:schemeClr val="dk1"/>
              </a:buClr>
              <a:buSzPts val="1800"/>
              <a:buFont typeface="Open Sans"/>
              <a:buNone/>
            </a:pPr>
            <a:r>
              <a:rPr b="1" i="0" lang="pt-BR" sz="1800" u="none" cap="none" strike="noStrike">
                <a:solidFill>
                  <a:schemeClr val="lt1"/>
                </a:solidFill>
                <a:latin typeface="Open Sans"/>
                <a:ea typeface="Open Sans"/>
                <a:cs typeface="Open Sans"/>
                <a:sym typeface="Open Sans"/>
              </a:rPr>
              <a:t>Desafios</a:t>
            </a:r>
            <a:endParaRPr b="1" i="0" sz="1800" u="none" cap="none" strike="noStrike">
              <a:solidFill>
                <a:schemeClr val="lt1"/>
              </a:solidFill>
              <a:latin typeface="Open Sans"/>
              <a:ea typeface="Open Sans"/>
              <a:cs typeface="Open Sans"/>
              <a:sym typeface="Open Sans"/>
            </a:endParaRPr>
          </a:p>
        </p:txBody>
      </p:sp>
      <p:sp>
        <p:nvSpPr>
          <p:cNvPr id="300" name="Google Shape;300;p38"/>
          <p:cNvSpPr/>
          <p:nvPr/>
        </p:nvSpPr>
        <p:spPr>
          <a:xfrm>
            <a:off x="0" y="0"/>
            <a:ext cx="9161100" cy="88200"/>
          </a:xfrm>
          <a:prstGeom prst="rect">
            <a:avLst/>
          </a:prstGeom>
          <a:solidFill>
            <a:srgbClr val="1CA68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1" name="Google Shape;301;p38"/>
          <p:cNvSpPr txBox="1"/>
          <p:nvPr/>
        </p:nvSpPr>
        <p:spPr>
          <a:xfrm>
            <a:off x="231649" y="88200"/>
            <a:ext cx="8929452" cy="831300"/>
          </a:xfrm>
          <a:prstGeom prst="rect">
            <a:avLst/>
          </a:prstGeom>
          <a:noFill/>
          <a:ln>
            <a:noFill/>
          </a:ln>
        </p:spPr>
        <p:txBody>
          <a:bodyPr anchorCtr="0" anchor="b" bIns="91425" lIns="91425" spcFirstLastPara="1" rIns="91425" wrap="square" tIns="91425">
            <a:noAutofit/>
          </a:bodyPr>
          <a:lstStyle/>
          <a:p>
            <a:pPr indent="0" lvl="0" marL="0" marR="0" rtl="0" algn="l">
              <a:lnSpc>
                <a:spcPct val="100000"/>
              </a:lnSpc>
              <a:spcBef>
                <a:spcPts val="0"/>
              </a:spcBef>
              <a:spcAft>
                <a:spcPts val="0"/>
              </a:spcAft>
              <a:buClr>
                <a:schemeClr val="dk1"/>
              </a:buClr>
              <a:buSzPts val="4200"/>
              <a:buFont typeface="Economica"/>
              <a:buNone/>
            </a:pPr>
            <a:r>
              <a:rPr b="0" i="0" lang="pt-BR" sz="3800" u="none" cap="none" strike="noStrike">
                <a:solidFill>
                  <a:schemeClr val="dk1"/>
                </a:solidFill>
                <a:latin typeface="Economica"/>
                <a:ea typeface="Economica"/>
                <a:cs typeface="Economica"/>
                <a:sym typeface="Economica"/>
              </a:rPr>
              <a:t>Destaques do Livro Verde – Novo ecossistema da pesquisa</a:t>
            </a:r>
            <a:endParaRPr/>
          </a:p>
        </p:txBody>
      </p:sp>
      <p:sp>
        <p:nvSpPr>
          <p:cNvPr id="302" name="Google Shape;302;p38"/>
          <p:cNvSpPr/>
          <p:nvPr/>
        </p:nvSpPr>
        <p:spPr>
          <a:xfrm>
            <a:off x="714375" y="919500"/>
            <a:ext cx="7693355" cy="461665"/>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rPr b="0" i="0" lang="pt-BR" sz="1200" u="none" cap="none" strike="noStrike">
                <a:solidFill>
                  <a:srgbClr val="000000"/>
                </a:solidFill>
                <a:latin typeface="Open Sans"/>
                <a:ea typeface="Open Sans"/>
                <a:cs typeface="Open Sans"/>
                <a:sym typeface="Open Sans"/>
              </a:rPr>
              <a:t>*Contemplou 7 países, sendo 6 deles fortes lideranças neste processo (OCDE) e Brasil, além da União Europeia, dada a importância do H2020</a:t>
            </a:r>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06" name="Shape 306"/>
        <p:cNvGrpSpPr/>
        <p:nvPr/>
      </p:nvGrpSpPr>
      <p:grpSpPr>
        <a:xfrm>
          <a:off x="0" y="0"/>
          <a:ext cx="0" cy="0"/>
          <a:chOff x="0" y="0"/>
          <a:chExt cx="0" cy="0"/>
        </a:xfrm>
      </p:grpSpPr>
      <p:pic>
        <p:nvPicPr>
          <p:cNvPr descr="https://lh4.googleusercontent.com/4wqJnvDKQZgk9EUmMA0hX7YgrwZ7s-_c-cTFcCOptvwsVRkHb2IU46qE-R3WfdedZsqaQxM5XcJz69xDWhtfEmI74tbAxO30vd86rFrL9ONMAOxapHDvHRK76u3KnL6ds1UN3v5gync" id="307" name="Google Shape;307;p39"/>
          <p:cNvPicPr preferRelativeResize="0"/>
          <p:nvPr/>
        </p:nvPicPr>
        <p:blipFill rotWithShape="1">
          <a:blip r:embed="rId3">
            <a:alphaModFix/>
          </a:blip>
          <a:srcRect b="0" l="0" r="41956" t="0"/>
          <a:stretch/>
        </p:blipFill>
        <p:spPr>
          <a:xfrm rot="-754923">
            <a:off x="1807482" y="930663"/>
            <a:ext cx="1419209" cy="2110816"/>
          </a:xfrm>
          <a:prstGeom prst="rect">
            <a:avLst/>
          </a:prstGeom>
          <a:noFill/>
          <a:ln>
            <a:noFill/>
          </a:ln>
        </p:spPr>
      </p:pic>
      <p:sp>
        <p:nvSpPr>
          <p:cNvPr id="308" name="Google Shape;308;p39"/>
          <p:cNvSpPr txBox="1"/>
          <p:nvPr/>
        </p:nvSpPr>
        <p:spPr>
          <a:xfrm>
            <a:off x="0" y="45506"/>
            <a:ext cx="8929452" cy="831300"/>
          </a:xfrm>
          <a:prstGeom prst="rect">
            <a:avLst/>
          </a:prstGeom>
          <a:noFill/>
          <a:ln>
            <a:noFill/>
          </a:ln>
        </p:spPr>
        <p:txBody>
          <a:bodyPr anchorCtr="0" anchor="b" bIns="91425" lIns="91425" spcFirstLastPara="1" rIns="91425" wrap="square" tIns="91425">
            <a:noAutofit/>
          </a:bodyPr>
          <a:lstStyle/>
          <a:p>
            <a:pPr indent="0" lvl="0" marL="0" marR="0" rtl="0" algn="l">
              <a:lnSpc>
                <a:spcPct val="100000"/>
              </a:lnSpc>
              <a:spcBef>
                <a:spcPts val="0"/>
              </a:spcBef>
              <a:spcAft>
                <a:spcPts val="0"/>
              </a:spcAft>
              <a:buClr>
                <a:schemeClr val="dk1"/>
              </a:buClr>
              <a:buSzPts val="4200"/>
              <a:buFont typeface="Economica"/>
              <a:buNone/>
            </a:pPr>
            <a:r>
              <a:rPr b="0" i="0" lang="pt-BR" sz="3600" u="none" cap="none" strike="noStrike">
                <a:solidFill>
                  <a:schemeClr val="dk1"/>
                </a:solidFill>
                <a:latin typeface="Economica"/>
                <a:ea typeface="Economica"/>
                <a:cs typeface="Economica"/>
                <a:sym typeface="Economica"/>
              </a:rPr>
              <a:t>União Europeia rumo à Ciência Aberta</a:t>
            </a:r>
            <a:endParaRPr/>
          </a:p>
        </p:txBody>
      </p:sp>
      <p:sp>
        <p:nvSpPr>
          <p:cNvPr id="309" name="Google Shape;309;p39"/>
          <p:cNvSpPr/>
          <p:nvPr/>
        </p:nvSpPr>
        <p:spPr>
          <a:xfrm>
            <a:off x="0" y="0"/>
            <a:ext cx="9161100" cy="88200"/>
          </a:xfrm>
          <a:prstGeom prst="rect">
            <a:avLst/>
          </a:prstGeom>
          <a:solidFill>
            <a:srgbClr val="1CA68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0" name="Google Shape;310;p39"/>
          <p:cNvSpPr/>
          <p:nvPr/>
        </p:nvSpPr>
        <p:spPr>
          <a:xfrm>
            <a:off x="114375" y="3363243"/>
            <a:ext cx="5448389" cy="1600438"/>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rPr b="0" i="0" lang="pt-BR" sz="1400" u="none" cap="none" strike="noStrike">
                <a:solidFill>
                  <a:srgbClr val="000000"/>
                </a:solidFill>
                <a:latin typeface="Open Sans"/>
                <a:ea typeface="Open Sans"/>
                <a:cs typeface="Open Sans"/>
                <a:sym typeface="Open Sans"/>
              </a:rPr>
              <a:t>No lançamento do livro “</a:t>
            </a:r>
            <a:r>
              <a:rPr b="1" i="0" lang="pt-BR" sz="1400" u="none" cap="none" strike="noStrike">
                <a:solidFill>
                  <a:srgbClr val="000000"/>
                </a:solidFill>
                <a:latin typeface="Open Sans"/>
                <a:ea typeface="Open Sans"/>
                <a:cs typeface="Open Sans"/>
                <a:sym typeface="Open Sans"/>
              </a:rPr>
              <a:t>Open Innovation, Open Science, Open to the World – a vision for Europe</a:t>
            </a:r>
            <a:r>
              <a:rPr b="0" i="0" lang="pt-BR" sz="1400" u="none" cap="none" strike="noStrike">
                <a:solidFill>
                  <a:srgbClr val="000000"/>
                </a:solidFill>
                <a:latin typeface="Open Sans"/>
                <a:ea typeface="Open Sans"/>
                <a:cs typeface="Open Sans"/>
                <a:sym typeface="Open Sans"/>
              </a:rPr>
              <a:t>”, 2016:</a:t>
            </a:r>
            <a:endParaRPr/>
          </a:p>
          <a:p>
            <a:pPr indent="0" lvl="0" marL="0" marR="0" rtl="0" algn="l">
              <a:lnSpc>
                <a:spcPct val="100000"/>
              </a:lnSpc>
              <a:spcBef>
                <a:spcPts val="0"/>
              </a:spcBef>
              <a:spcAft>
                <a:spcPts val="0"/>
              </a:spcAft>
              <a:buNone/>
            </a:pPr>
            <a:r>
              <a:t/>
            </a:r>
            <a:endParaRPr b="0" i="0" sz="1400" u="none" cap="none" strike="noStrike">
              <a:solidFill>
                <a:srgbClr val="000000"/>
              </a:solidFill>
              <a:latin typeface="Open Sans"/>
              <a:ea typeface="Open Sans"/>
              <a:cs typeface="Open Sans"/>
              <a:sym typeface="Open Sans"/>
            </a:endParaRPr>
          </a:p>
          <a:p>
            <a:pPr indent="0" lvl="0" marL="0" marR="0" rtl="0" algn="l">
              <a:lnSpc>
                <a:spcPct val="100000"/>
              </a:lnSpc>
              <a:spcBef>
                <a:spcPts val="0"/>
              </a:spcBef>
              <a:spcAft>
                <a:spcPts val="0"/>
              </a:spcAft>
              <a:buNone/>
            </a:pPr>
            <a:r>
              <a:rPr b="0" i="0" lang="pt-BR" sz="1400" u="none" cap="none" strike="noStrike">
                <a:solidFill>
                  <a:srgbClr val="000000"/>
                </a:solidFill>
                <a:latin typeface="Open Sans"/>
                <a:ea typeface="Open Sans"/>
                <a:cs typeface="Open Sans"/>
                <a:sym typeface="Open Sans"/>
              </a:rPr>
              <a:t>“um novo caminho para a política europeia de pesquisa e inovação, compatível com uma ciência aberta, digital e global”.</a:t>
            </a:r>
            <a:endParaRPr/>
          </a:p>
          <a:p>
            <a:pPr indent="0" lvl="0" marL="0" marR="0" rtl="0" algn="l">
              <a:lnSpc>
                <a:spcPct val="100000"/>
              </a:lnSpc>
              <a:spcBef>
                <a:spcPts val="0"/>
              </a:spcBef>
              <a:spcAft>
                <a:spcPts val="0"/>
              </a:spcAft>
              <a:buNone/>
            </a:pPr>
            <a:r>
              <a:rPr b="0" i="0" lang="pt-BR" sz="1400" u="none" cap="none" strike="noStrike">
                <a:solidFill>
                  <a:srgbClr val="000000"/>
                </a:solidFill>
                <a:latin typeface="Open Sans"/>
                <a:ea typeface="Open Sans"/>
                <a:cs typeface="Open Sans"/>
                <a:sym typeface="Open Sans"/>
              </a:rPr>
              <a:t>Comissário Carlos Moedas, Diretor Geral de Investigação e Inovação.</a:t>
            </a:r>
            <a:endParaRPr/>
          </a:p>
        </p:txBody>
      </p:sp>
      <p:pic>
        <p:nvPicPr>
          <p:cNvPr id="311" name="Google Shape;311;p39"/>
          <p:cNvPicPr preferRelativeResize="0"/>
          <p:nvPr/>
        </p:nvPicPr>
        <p:blipFill rotWithShape="1">
          <a:blip r:embed="rId4">
            <a:alphaModFix/>
          </a:blip>
          <a:srcRect b="0" l="0" r="0" t="0"/>
          <a:stretch/>
        </p:blipFill>
        <p:spPr>
          <a:xfrm>
            <a:off x="5713376" y="232060"/>
            <a:ext cx="1620000" cy="2304000"/>
          </a:xfrm>
          <a:prstGeom prst="rect">
            <a:avLst/>
          </a:prstGeom>
          <a:noFill/>
          <a:ln>
            <a:noFill/>
          </a:ln>
        </p:spPr>
      </p:pic>
      <p:pic>
        <p:nvPicPr>
          <p:cNvPr id="312" name="Google Shape;312;p39"/>
          <p:cNvPicPr preferRelativeResize="0"/>
          <p:nvPr/>
        </p:nvPicPr>
        <p:blipFill rotWithShape="1">
          <a:blip r:embed="rId5">
            <a:alphaModFix/>
          </a:blip>
          <a:srcRect b="0" l="0" r="0" t="0"/>
          <a:stretch/>
        </p:blipFill>
        <p:spPr>
          <a:xfrm>
            <a:off x="7406494" y="232060"/>
            <a:ext cx="1638457" cy="2304000"/>
          </a:xfrm>
          <a:prstGeom prst="rect">
            <a:avLst/>
          </a:prstGeom>
          <a:noFill/>
          <a:ln>
            <a:noFill/>
          </a:ln>
        </p:spPr>
      </p:pic>
      <p:pic>
        <p:nvPicPr>
          <p:cNvPr id="313" name="Google Shape;313;p39"/>
          <p:cNvPicPr preferRelativeResize="0"/>
          <p:nvPr/>
        </p:nvPicPr>
        <p:blipFill rotWithShape="1">
          <a:blip r:embed="rId6">
            <a:alphaModFix/>
          </a:blip>
          <a:srcRect b="0" l="0" r="0" t="0"/>
          <a:stretch/>
        </p:blipFill>
        <p:spPr>
          <a:xfrm>
            <a:off x="5689978" y="2722952"/>
            <a:ext cx="1643398" cy="2304000"/>
          </a:xfrm>
          <a:prstGeom prst="rect">
            <a:avLst/>
          </a:prstGeom>
          <a:noFill/>
          <a:ln>
            <a:noFill/>
          </a:ln>
        </p:spPr>
      </p:pic>
      <p:pic>
        <p:nvPicPr>
          <p:cNvPr id="314" name="Google Shape;314;p39"/>
          <p:cNvPicPr preferRelativeResize="0"/>
          <p:nvPr/>
        </p:nvPicPr>
        <p:blipFill rotWithShape="1">
          <a:blip r:embed="rId7">
            <a:alphaModFix/>
          </a:blip>
          <a:srcRect b="0" l="0" r="0" t="0"/>
          <a:stretch/>
        </p:blipFill>
        <p:spPr>
          <a:xfrm>
            <a:off x="7406494" y="2722952"/>
            <a:ext cx="1645425" cy="2304000"/>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18" name="Shape 318"/>
        <p:cNvGrpSpPr/>
        <p:nvPr/>
      </p:nvGrpSpPr>
      <p:grpSpPr>
        <a:xfrm>
          <a:off x="0" y="0"/>
          <a:ext cx="0" cy="0"/>
          <a:chOff x="0" y="0"/>
          <a:chExt cx="0" cy="0"/>
        </a:xfrm>
      </p:grpSpPr>
      <p:pic>
        <p:nvPicPr>
          <p:cNvPr id="319" name="Google Shape;319;p40"/>
          <p:cNvPicPr preferRelativeResize="0"/>
          <p:nvPr/>
        </p:nvPicPr>
        <p:blipFill rotWithShape="1">
          <a:blip r:embed="rId3">
            <a:alphaModFix/>
          </a:blip>
          <a:srcRect b="0" l="0" r="0" t="0"/>
          <a:stretch/>
        </p:blipFill>
        <p:spPr>
          <a:xfrm>
            <a:off x="54833" y="165274"/>
            <a:ext cx="1396684" cy="1735389"/>
          </a:xfrm>
          <a:prstGeom prst="rect">
            <a:avLst/>
          </a:prstGeom>
          <a:noFill/>
          <a:ln>
            <a:noFill/>
          </a:ln>
        </p:spPr>
      </p:pic>
      <p:pic>
        <p:nvPicPr>
          <p:cNvPr id="320" name="Google Shape;320;p40"/>
          <p:cNvPicPr preferRelativeResize="0"/>
          <p:nvPr/>
        </p:nvPicPr>
        <p:blipFill rotWithShape="1">
          <a:blip r:embed="rId4">
            <a:alphaModFix/>
          </a:blip>
          <a:srcRect b="0" l="0" r="0" t="0"/>
          <a:stretch/>
        </p:blipFill>
        <p:spPr>
          <a:xfrm>
            <a:off x="1525790" y="1439218"/>
            <a:ext cx="1389960" cy="1730822"/>
          </a:xfrm>
          <a:prstGeom prst="rect">
            <a:avLst/>
          </a:prstGeom>
          <a:noFill/>
          <a:ln>
            <a:noFill/>
          </a:ln>
        </p:spPr>
      </p:pic>
      <p:pic>
        <p:nvPicPr>
          <p:cNvPr id="321" name="Google Shape;321;p40"/>
          <p:cNvPicPr preferRelativeResize="0"/>
          <p:nvPr/>
        </p:nvPicPr>
        <p:blipFill rotWithShape="1">
          <a:blip r:embed="rId5">
            <a:alphaModFix/>
          </a:blip>
          <a:srcRect b="0" l="0" r="848" t="0"/>
          <a:stretch/>
        </p:blipFill>
        <p:spPr>
          <a:xfrm>
            <a:off x="3054126" y="1690732"/>
            <a:ext cx="2926697" cy="3367709"/>
          </a:xfrm>
          <a:prstGeom prst="rect">
            <a:avLst/>
          </a:prstGeom>
          <a:noFill/>
          <a:ln>
            <a:noFill/>
          </a:ln>
        </p:spPr>
      </p:pic>
      <p:pic>
        <p:nvPicPr>
          <p:cNvPr id="322" name="Google Shape;322;p40"/>
          <p:cNvPicPr preferRelativeResize="0"/>
          <p:nvPr/>
        </p:nvPicPr>
        <p:blipFill rotWithShape="1">
          <a:blip r:embed="rId6">
            <a:alphaModFix/>
          </a:blip>
          <a:srcRect b="0" l="0" r="0" t="0"/>
          <a:stretch/>
        </p:blipFill>
        <p:spPr>
          <a:xfrm>
            <a:off x="6119198" y="133835"/>
            <a:ext cx="2594529" cy="1742005"/>
          </a:xfrm>
          <a:prstGeom prst="rect">
            <a:avLst/>
          </a:prstGeom>
          <a:noFill/>
          <a:ln>
            <a:noFill/>
          </a:ln>
        </p:spPr>
      </p:pic>
      <p:pic>
        <p:nvPicPr>
          <p:cNvPr id="323" name="Google Shape;323;p40"/>
          <p:cNvPicPr preferRelativeResize="0"/>
          <p:nvPr/>
        </p:nvPicPr>
        <p:blipFill rotWithShape="1">
          <a:blip r:embed="rId7">
            <a:alphaModFix/>
          </a:blip>
          <a:srcRect b="0" l="0" r="0" t="1884"/>
          <a:stretch/>
        </p:blipFill>
        <p:spPr>
          <a:xfrm>
            <a:off x="6119199" y="2953865"/>
            <a:ext cx="2594530" cy="2128227"/>
          </a:xfrm>
          <a:prstGeom prst="rect">
            <a:avLst/>
          </a:prstGeom>
          <a:noFill/>
          <a:ln>
            <a:noFill/>
          </a:ln>
        </p:spPr>
      </p:pic>
      <p:pic>
        <p:nvPicPr>
          <p:cNvPr id="324" name="Google Shape;324;p40"/>
          <p:cNvPicPr preferRelativeResize="0"/>
          <p:nvPr/>
        </p:nvPicPr>
        <p:blipFill rotWithShape="1">
          <a:blip r:embed="rId8">
            <a:alphaModFix/>
          </a:blip>
          <a:srcRect b="1135" l="879" r="2907" t="8603"/>
          <a:stretch/>
        </p:blipFill>
        <p:spPr>
          <a:xfrm>
            <a:off x="2069478" y="133835"/>
            <a:ext cx="3554658" cy="1062320"/>
          </a:xfrm>
          <a:prstGeom prst="rect">
            <a:avLst/>
          </a:prstGeom>
          <a:noFill/>
          <a:ln>
            <a:noFill/>
          </a:ln>
        </p:spPr>
      </p:pic>
      <p:pic>
        <p:nvPicPr>
          <p:cNvPr id="325" name="Google Shape;325;p40"/>
          <p:cNvPicPr preferRelativeResize="0"/>
          <p:nvPr/>
        </p:nvPicPr>
        <p:blipFill rotWithShape="1">
          <a:blip r:embed="rId9">
            <a:alphaModFix/>
          </a:blip>
          <a:srcRect b="2527" l="584" r="1038" t="0"/>
          <a:stretch/>
        </p:blipFill>
        <p:spPr>
          <a:xfrm>
            <a:off x="6119199" y="1857680"/>
            <a:ext cx="2594530" cy="1096185"/>
          </a:xfrm>
          <a:prstGeom prst="rect">
            <a:avLst/>
          </a:prstGeom>
          <a:noFill/>
          <a:ln>
            <a:noFill/>
          </a:ln>
        </p:spPr>
      </p:pic>
      <p:sp>
        <p:nvSpPr>
          <p:cNvPr id="326" name="Google Shape;326;p40"/>
          <p:cNvSpPr/>
          <p:nvPr/>
        </p:nvSpPr>
        <p:spPr>
          <a:xfrm>
            <a:off x="95480" y="3836771"/>
            <a:ext cx="2712074" cy="1061829"/>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1" i="0" sz="1050" u="none" cap="none" strike="noStrike">
              <a:solidFill>
                <a:schemeClr val="dk1"/>
              </a:solidFill>
              <a:latin typeface="Open Sans"/>
              <a:ea typeface="Open Sans"/>
              <a:cs typeface="Open Sans"/>
              <a:sym typeface="Open Sans"/>
            </a:endParaRPr>
          </a:p>
          <a:p>
            <a:pPr indent="0" lvl="0" marL="0" marR="0" rtl="0" algn="l">
              <a:lnSpc>
                <a:spcPct val="100000"/>
              </a:lnSpc>
              <a:spcBef>
                <a:spcPts val="0"/>
              </a:spcBef>
              <a:spcAft>
                <a:spcPts val="0"/>
              </a:spcAft>
              <a:buNone/>
            </a:pPr>
            <a:r>
              <a:rPr b="1" i="0" lang="pt-BR" sz="1050" u="none" cap="none" strike="noStrike">
                <a:solidFill>
                  <a:schemeClr val="dk1"/>
                </a:solidFill>
                <a:latin typeface="Open Sans"/>
                <a:ea typeface="Open Sans"/>
                <a:cs typeface="Open Sans"/>
                <a:sym typeface="Open Sans"/>
              </a:rPr>
              <a:t>#openaccess </a:t>
            </a:r>
            <a:endParaRPr/>
          </a:p>
          <a:p>
            <a:pPr indent="0" lvl="0" marL="0" marR="0" rtl="0" algn="l">
              <a:lnSpc>
                <a:spcPct val="100000"/>
              </a:lnSpc>
              <a:spcBef>
                <a:spcPts val="0"/>
              </a:spcBef>
              <a:spcAft>
                <a:spcPts val="0"/>
              </a:spcAft>
              <a:buNone/>
            </a:pPr>
            <a:r>
              <a:rPr b="1" i="0" lang="pt-BR" sz="1050" u="none" cap="none" strike="noStrike">
                <a:solidFill>
                  <a:schemeClr val="dk1"/>
                </a:solidFill>
                <a:latin typeface="Open Sans"/>
                <a:ea typeface="Open Sans"/>
                <a:cs typeface="Open Sans"/>
                <a:sym typeface="Open Sans"/>
              </a:rPr>
              <a:t>#opendata </a:t>
            </a:r>
            <a:endParaRPr/>
          </a:p>
          <a:p>
            <a:pPr indent="0" lvl="0" marL="0" marR="0" rtl="0" algn="l">
              <a:lnSpc>
                <a:spcPct val="100000"/>
              </a:lnSpc>
              <a:spcBef>
                <a:spcPts val="0"/>
              </a:spcBef>
              <a:spcAft>
                <a:spcPts val="0"/>
              </a:spcAft>
              <a:buNone/>
            </a:pPr>
            <a:r>
              <a:rPr b="1" i="0" lang="pt-BR" sz="1050" u="none" cap="none" strike="noStrike">
                <a:solidFill>
                  <a:schemeClr val="dk1"/>
                </a:solidFill>
                <a:latin typeface="Open Sans"/>
                <a:ea typeface="Open Sans"/>
                <a:cs typeface="Open Sans"/>
                <a:sym typeface="Open Sans"/>
              </a:rPr>
              <a:t>#H2020 ec.europa.eu/research/openscience openAIRE.eu</a:t>
            </a:r>
            <a:endParaRPr b="1" i="0" sz="1050" u="none" cap="none" strike="noStrike">
              <a:solidFill>
                <a:schemeClr val="dk1"/>
              </a:solidFill>
              <a:latin typeface="Open Sans"/>
              <a:ea typeface="Open Sans"/>
              <a:cs typeface="Open Sans"/>
              <a:sym typeface="Open Sans"/>
            </a:endParaRPr>
          </a:p>
        </p:txBody>
      </p:sp>
      <p:sp>
        <p:nvSpPr>
          <p:cNvPr id="327" name="Google Shape;327;p40"/>
          <p:cNvSpPr/>
          <p:nvPr/>
        </p:nvSpPr>
        <p:spPr>
          <a:xfrm>
            <a:off x="0" y="0"/>
            <a:ext cx="9161100" cy="88200"/>
          </a:xfrm>
          <a:prstGeom prst="rect">
            <a:avLst/>
          </a:prstGeom>
          <a:solidFill>
            <a:srgbClr val="1CA68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31" name="Shape 331"/>
        <p:cNvGrpSpPr/>
        <p:nvPr/>
      </p:nvGrpSpPr>
      <p:grpSpPr>
        <a:xfrm>
          <a:off x="0" y="0"/>
          <a:ext cx="0" cy="0"/>
          <a:chOff x="0" y="0"/>
          <a:chExt cx="0" cy="0"/>
        </a:xfrm>
      </p:grpSpPr>
      <p:graphicFrame>
        <p:nvGraphicFramePr>
          <p:cNvPr id="332" name="Google Shape;332;p41"/>
          <p:cNvGraphicFramePr/>
          <p:nvPr/>
        </p:nvGraphicFramePr>
        <p:xfrm>
          <a:off x="231292" y="978606"/>
          <a:ext cx="3000000" cy="3000000"/>
        </p:xfrm>
        <a:graphic>
          <a:graphicData uri="http://schemas.openxmlformats.org/drawingml/2006/table">
            <a:tbl>
              <a:tblPr bandRow="1" firstCol="1" firstRow="1">
                <a:noFill/>
                <a:tableStyleId>{6D48019C-7DBB-4BF2-8620-CBEA363A0F22}</a:tableStyleId>
              </a:tblPr>
              <a:tblGrid>
                <a:gridCol w="1013125"/>
                <a:gridCol w="7690675"/>
              </a:tblGrid>
              <a:tr h="458925">
                <a:tc gridSpan="2">
                  <a:txBody>
                    <a:bodyPr>
                      <a:noAutofit/>
                    </a:bodyPr>
                    <a:lstStyle/>
                    <a:p>
                      <a:pPr indent="0" lvl="0" marL="0" marR="0" rtl="0" algn="ctr">
                        <a:lnSpc>
                          <a:spcPct val="107000"/>
                        </a:lnSpc>
                        <a:spcBef>
                          <a:spcPts val="0"/>
                        </a:spcBef>
                        <a:spcAft>
                          <a:spcPts val="0"/>
                        </a:spcAft>
                        <a:buNone/>
                      </a:pPr>
                      <a:r>
                        <a:rPr lang="pt-BR" sz="1600" u="none" cap="none" strike="noStrike">
                          <a:solidFill>
                            <a:schemeClr val="dk1"/>
                          </a:solidFill>
                          <a:latin typeface="Economica"/>
                          <a:ea typeface="Economica"/>
                          <a:cs typeface="Economica"/>
                          <a:sym typeface="Economica"/>
                        </a:rPr>
                        <a:t>Políticas de conselhos de pesquisa e agências governamentais</a:t>
                      </a:r>
                      <a:endParaRPr sz="1600" u="none" cap="none" strike="noStrike">
                        <a:solidFill>
                          <a:schemeClr val="dk1"/>
                        </a:solidFill>
                        <a:latin typeface="Economica"/>
                        <a:ea typeface="Economica"/>
                        <a:cs typeface="Economica"/>
                        <a:sym typeface="Economica"/>
                      </a:endParaRPr>
                    </a:p>
                  </a:txBody>
                  <a:tcPr marT="0" marB="0" marR="68575" marL="68575" anchor="ctr">
                    <a:solidFill>
                      <a:schemeClr val="accent5">
                        <a:alpha val="48627"/>
                      </a:schemeClr>
                    </a:solidFill>
                  </a:tcPr>
                </a:tc>
                <a:tc hMerge="1"/>
              </a:tr>
              <a:tr h="512800">
                <a:tc>
                  <a:txBody>
                    <a:bodyPr>
                      <a:noAutofit/>
                    </a:bodyPr>
                    <a:lstStyle/>
                    <a:p>
                      <a:pPr indent="0" lvl="0" marL="0" marR="0" rtl="0" algn="l">
                        <a:lnSpc>
                          <a:spcPct val="107000"/>
                        </a:lnSpc>
                        <a:spcBef>
                          <a:spcPts val="0"/>
                        </a:spcBef>
                        <a:spcAft>
                          <a:spcPts val="0"/>
                        </a:spcAft>
                        <a:buNone/>
                      </a:pPr>
                      <a:r>
                        <a:rPr lang="pt-BR" sz="1400" u="none" cap="none" strike="noStrike"/>
                        <a:t> </a:t>
                      </a:r>
                      <a:endParaRPr sz="1400" u="none" cap="none" strike="noStrike">
                        <a:latin typeface="Calibri"/>
                        <a:ea typeface="Calibri"/>
                        <a:cs typeface="Calibri"/>
                        <a:sym typeface="Calibri"/>
                      </a:endParaRPr>
                    </a:p>
                  </a:txBody>
                  <a:tcPr marT="0" marB="0" marR="68575" marL="68575" anchor="ctr"/>
                </a:tc>
                <a:tc>
                  <a:txBody>
                    <a:bodyPr>
                      <a:noAutofit/>
                    </a:bodyPr>
                    <a:lstStyle/>
                    <a:p>
                      <a:pPr indent="0" lvl="0" marL="0" marR="0" rtl="0" algn="l">
                        <a:lnSpc>
                          <a:spcPct val="107000"/>
                        </a:lnSpc>
                        <a:spcBef>
                          <a:spcPts val="0"/>
                        </a:spcBef>
                        <a:spcAft>
                          <a:spcPts val="0"/>
                        </a:spcAft>
                        <a:buNone/>
                      </a:pPr>
                      <a:r>
                        <a:rPr lang="pt-BR" sz="1600" u="none" cap="none" strike="noStrike">
                          <a:latin typeface="Economica"/>
                          <a:ea typeface="Economica"/>
                          <a:cs typeface="Economica"/>
                          <a:sym typeface="Economica"/>
                        </a:rPr>
                        <a:t>Austrália (Australian Government Public Data Policy Statement e Australian Research Council)</a:t>
                      </a:r>
                      <a:endParaRPr sz="1600" u="none" cap="none" strike="noStrike">
                        <a:solidFill>
                          <a:schemeClr val="dk1"/>
                        </a:solidFill>
                        <a:latin typeface="Economica"/>
                        <a:ea typeface="Economica"/>
                        <a:cs typeface="Economica"/>
                        <a:sym typeface="Economica"/>
                      </a:endParaRPr>
                    </a:p>
                  </a:txBody>
                  <a:tcPr marT="0" marB="0" marR="68575" marL="68575" anchor="ctr"/>
                </a:tc>
              </a:tr>
              <a:tr h="512800">
                <a:tc>
                  <a:txBody>
                    <a:bodyPr>
                      <a:noAutofit/>
                    </a:bodyPr>
                    <a:lstStyle/>
                    <a:p>
                      <a:pPr indent="0" lvl="0" marL="0" marR="0" rtl="0" algn="l">
                        <a:lnSpc>
                          <a:spcPct val="107000"/>
                        </a:lnSpc>
                        <a:spcBef>
                          <a:spcPts val="0"/>
                        </a:spcBef>
                        <a:spcAft>
                          <a:spcPts val="0"/>
                        </a:spcAft>
                        <a:buNone/>
                      </a:pPr>
                      <a:r>
                        <a:rPr lang="pt-BR" sz="1400" u="none" cap="none" strike="noStrike"/>
                        <a:t> </a:t>
                      </a:r>
                      <a:endParaRPr sz="1400" u="none" cap="none" strike="noStrike">
                        <a:latin typeface="Calibri"/>
                        <a:ea typeface="Calibri"/>
                        <a:cs typeface="Calibri"/>
                        <a:sym typeface="Calibri"/>
                      </a:endParaRPr>
                    </a:p>
                  </a:txBody>
                  <a:tcPr marT="0" marB="0" marR="68575" marL="68575" anchor="ctr"/>
                </a:tc>
                <a:tc>
                  <a:txBody>
                    <a:bodyPr>
                      <a:noAutofit/>
                    </a:bodyPr>
                    <a:lstStyle/>
                    <a:p>
                      <a:pPr indent="0" lvl="0" marL="0" marR="0" rtl="0" algn="l">
                        <a:lnSpc>
                          <a:spcPct val="107000"/>
                        </a:lnSpc>
                        <a:spcBef>
                          <a:spcPts val="0"/>
                        </a:spcBef>
                        <a:spcAft>
                          <a:spcPts val="0"/>
                        </a:spcAft>
                        <a:buNone/>
                      </a:pPr>
                      <a:r>
                        <a:rPr lang="pt-BR" sz="1600" u="none" cap="none" strike="noStrike">
                          <a:latin typeface="Economica"/>
                          <a:ea typeface="Economica"/>
                          <a:cs typeface="Economica"/>
                          <a:sym typeface="Economica"/>
                        </a:rPr>
                        <a:t>Alemanha (German Research Foundation  e Alliance of Science Organisations in Germany)</a:t>
                      </a:r>
                      <a:endParaRPr sz="1600" u="none" cap="none" strike="noStrike">
                        <a:solidFill>
                          <a:schemeClr val="dk1"/>
                        </a:solidFill>
                        <a:latin typeface="Economica"/>
                        <a:ea typeface="Economica"/>
                        <a:cs typeface="Economica"/>
                        <a:sym typeface="Economica"/>
                      </a:endParaRPr>
                    </a:p>
                  </a:txBody>
                  <a:tcPr marT="0" marB="0" marR="68575" marL="68575" anchor="ctr"/>
                </a:tc>
              </a:tr>
              <a:tr h="512800">
                <a:tc>
                  <a:txBody>
                    <a:bodyPr>
                      <a:noAutofit/>
                    </a:bodyPr>
                    <a:lstStyle/>
                    <a:p>
                      <a:pPr indent="0" lvl="0" marL="0" marR="0" rtl="0" algn="l">
                        <a:lnSpc>
                          <a:spcPct val="107000"/>
                        </a:lnSpc>
                        <a:spcBef>
                          <a:spcPts val="0"/>
                        </a:spcBef>
                        <a:spcAft>
                          <a:spcPts val="0"/>
                        </a:spcAft>
                        <a:buNone/>
                      </a:pPr>
                      <a:r>
                        <a:rPr lang="pt-BR" sz="1400" u="none" cap="none" strike="noStrike"/>
                        <a:t> </a:t>
                      </a:r>
                      <a:endParaRPr sz="1400" u="none" cap="none" strike="noStrike">
                        <a:latin typeface="Calibri"/>
                        <a:ea typeface="Calibri"/>
                        <a:cs typeface="Calibri"/>
                        <a:sym typeface="Calibri"/>
                      </a:endParaRPr>
                    </a:p>
                  </a:txBody>
                  <a:tcPr marT="0" marB="0" marR="68575" marL="68575" anchor="ctr"/>
                </a:tc>
                <a:tc>
                  <a:txBody>
                    <a:bodyPr>
                      <a:noAutofit/>
                    </a:bodyPr>
                    <a:lstStyle/>
                    <a:p>
                      <a:pPr indent="0" lvl="0" marL="0" marR="0" rtl="0" algn="l">
                        <a:lnSpc>
                          <a:spcPct val="107000"/>
                        </a:lnSpc>
                        <a:spcBef>
                          <a:spcPts val="0"/>
                        </a:spcBef>
                        <a:spcAft>
                          <a:spcPts val="0"/>
                        </a:spcAft>
                        <a:buNone/>
                      </a:pPr>
                      <a:r>
                        <a:rPr lang="pt-BR" sz="1600" u="none" cap="none" strike="noStrike">
                          <a:latin typeface="Economica"/>
                          <a:ea typeface="Economica"/>
                          <a:cs typeface="Economica"/>
                          <a:sym typeface="Economica"/>
                        </a:rPr>
                        <a:t>Holanda (Netherlands Organization for Scientific Research, National Plan Open Science)</a:t>
                      </a:r>
                      <a:endParaRPr sz="1600" u="none" cap="none" strike="noStrike">
                        <a:solidFill>
                          <a:schemeClr val="dk1"/>
                        </a:solidFill>
                        <a:latin typeface="Economica"/>
                        <a:ea typeface="Economica"/>
                        <a:cs typeface="Economica"/>
                        <a:sym typeface="Economica"/>
                      </a:endParaRPr>
                    </a:p>
                  </a:txBody>
                  <a:tcPr marT="0" marB="0" marR="68575" marL="68575" anchor="ctr"/>
                </a:tc>
              </a:tr>
              <a:tr h="458925">
                <a:tc>
                  <a:txBody>
                    <a:bodyPr>
                      <a:noAutofit/>
                    </a:bodyPr>
                    <a:lstStyle/>
                    <a:p>
                      <a:pPr indent="0" lvl="0" marL="0" marR="0" rtl="0" algn="l">
                        <a:lnSpc>
                          <a:spcPct val="107000"/>
                        </a:lnSpc>
                        <a:spcBef>
                          <a:spcPts val="0"/>
                        </a:spcBef>
                        <a:spcAft>
                          <a:spcPts val="0"/>
                        </a:spcAft>
                        <a:buNone/>
                      </a:pPr>
                      <a:r>
                        <a:rPr lang="pt-BR" sz="1400" u="none" cap="none" strike="noStrike"/>
                        <a:t> </a:t>
                      </a:r>
                      <a:endParaRPr sz="1400" u="none" cap="none" strike="noStrike">
                        <a:latin typeface="Calibri"/>
                        <a:ea typeface="Calibri"/>
                        <a:cs typeface="Calibri"/>
                        <a:sym typeface="Calibri"/>
                      </a:endParaRPr>
                    </a:p>
                  </a:txBody>
                  <a:tcPr marT="0" marB="0" marR="68575" marL="68575" anchor="ctr"/>
                </a:tc>
                <a:tc>
                  <a:txBody>
                    <a:bodyPr>
                      <a:noAutofit/>
                    </a:bodyPr>
                    <a:lstStyle/>
                    <a:p>
                      <a:pPr indent="0" lvl="0" marL="0" marR="0" rtl="0" algn="l">
                        <a:lnSpc>
                          <a:spcPct val="107000"/>
                        </a:lnSpc>
                        <a:spcBef>
                          <a:spcPts val="0"/>
                        </a:spcBef>
                        <a:spcAft>
                          <a:spcPts val="0"/>
                        </a:spcAft>
                        <a:buNone/>
                      </a:pPr>
                      <a:r>
                        <a:rPr lang="pt-BR" sz="1600" u="none" cap="none" strike="noStrike">
                          <a:latin typeface="Economica"/>
                          <a:ea typeface="Economica"/>
                          <a:cs typeface="Economica"/>
                          <a:sym typeface="Economica"/>
                        </a:rPr>
                        <a:t>Portugal (Política Nacional de Ciência Aberta)</a:t>
                      </a:r>
                      <a:endParaRPr sz="1600" u="none" cap="none" strike="noStrike">
                        <a:solidFill>
                          <a:schemeClr val="dk1"/>
                        </a:solidFill>
                        <a:latin typeface="Economica"/>
                        <a:ea typeface="Economica"/>
                        <a:cs typeface="Economica"/>
                        <a:sym typeface="Economica"/>
                      </a:endParaRPr>
                    </a:p>
                  </a:txBody>
                  <a:tcPr marT="0" marB="0" marR="68575" marL="68575" anchor="ctr"/>
                </a:tc>
              </a:tr>
              <a:tr h="512800">
                <a:tc>
                  <a:txBody>
                    <a:bodyPr>
                      <a:noAutofit/>
                    </a:bodyPr>
                    <a:lstStyle/>
                    <a:p>
                      <a:pPr indent="0" lvl="0" marL="0" marR="0" rtl="0" algn="l">
                        <a:lnSpc>
                          <a:spcPct val="107000"/>
                        </a:lnSpc>
                        <a:spcBef>
                          <a:spcPts val="0"/>
                        </a:spcBef>
                        <a:spcAft>
                          <a:spcPts val="0"/>
                        </a:spcAft>
                        <a:buNone/>
                      </a:pPr>
                      <a:r>
                        <a:rPr lang="pt-BR" sz="1400" u="none" cap="none" strike="noStrike"/>
                        <a:t> </a:t>
                      </a:r>
                      <a:endParaRPr sz="1400" u="none" cap="none" strike="noStrike">
                        <a:latin typeface="Calibri"/>
                        <a:ea typeface="Calibri"/>
                        <a:cs typeface="Calibri"/>
                        <a:sym typeface="Calibri"/>
                      </a:endParaRPr>
                    </a:p>
                  </a:txBody>
                  <a:tcPr marT="0" marB="0" marR="68575" marL="68575" anchor="ctr"/>
                </a:tc>
                <a:tc>
                  <a:txBody>
                    <a:bodyPr>
                      <a:noAutofit/>
                    </a:bodyPr>
                    <a:lstStyle/>
                    <a:p>
                      <a:pPr indent="0" lvl="0" marL="0" marR="0" rtl="0" algn="l">
                        <a:lnSpc>
                          <a:spcPct val="107000"/>
                        </a:lnSpc>
                        <a:spcBef>
                          <a:spcPts val="0"/>
                        </a:spcBef>
                        <a:spcAft>
                          <a:spcPts val="0"/>
                        </a:spcAft>
                        <a:buNone/>
                      </a:pPr>
                      <a:r>
                        <a:rPr lang="pt-BR" sz="1600" u="none" cap="none" strike="noStrike">
                          <a:latin typeface="Economica"/>
                          <a:ea typeface="Economica"/>
                          <a:cs typeface="Economica"/>
                          <a:sym typeface="Economica"/>
                        </a:rPr>
                        <a:t>EUA (Open Government Initiative, Open Data Policy e NIH Data Sharing Policy and Implementation Guidance)</a:t>
                      </a:r>
                      <a:endParaRPr sz="1600" u="none" cap="none" strike="noStrike">
                        <a:solidFill>
                          <a:schemeClr val="dk1"/>
                        </a:solidFill>
                        <a:latin typeface="Economica"/>
                        <a:ea typeface="Economica"/>
                        <a:cs typeface="Economica"/>
                        <a:sym typeface="Economica"/>
                      </a:endParaRPr>
                    </a:p>
                  </a:txBody>
                  <a:tcPr marT="0" marB="0" marR="68575" marL="68575" anchor="ctr"/>
                </a:tc>
              </a:tr>
              <a:tr h="458925">
                <a:tc>
                  <a:txBody>
                    <a:bodyPr>
                      <a:noAutofit/>
                    </a:bodyPr>
                    <a:lstStyle/>
                    <a:p>
                      <a:pPr indent="0" lvl="0" marL="0" marR="0" rtl="0" algn="l">
                        <a:lnSpc>
                          <a:spcPct val="107000"/>
                        </a:lnSpc>
                        <a:spcBef>
                          <a:spcPts val="0"/>
                        </a:spcBef>
                        <a:spcAft>
                          <a:spcPts val="0"/>
                        </a:spcAft>
                        <a:buNone/>
                      </a:pPr>
                      <a:r>
                        <a:rPr lang="pt-BR" sz="1400" u="none" cap="none" strike="noStrike"/>
                        <a:t> </a:t>
                      </a:r>
                      <a:endParaRPr sz="1400" u="none" cap="none" strike="noStrike">
                        <a:latin typeface="Calibri"/>
                        <a:ea typeface="Calibri"/>
                        <a:cs typeface="Calibri"/>
                        <a:sym typeface="Calibri"/>
                      </a:endParaRPr>
                    </a:p>
                  </a:txBody>
                  <a:tcPr marT="0" marB="0" marR="68575" marL="68575" anchor="ctr"/>
                </a:tc>
                <a:tc>
                  <a:txBody>
                    <a:bodyPr>
                      <a:noAutofit/>
                    </a:bodyPr>
                    <a:lstStyle/>
                    <a:p>
                      <a:pPr indent="0" lvl="0" marL="0" marR="0" rtl="0" algn="l">
                        <a:lnSpc>
                          <a:spcPct val="107000"/>
                        </a:lnSpc>
                        <a:spcBef>
                          <a:spcPts val="0"/>
                        </a:spcBef>
                        <a:spcAft>
                          <a:spcPts val="0"/>
                        </a:spcAft>
                        <a:buNone/>
                      </a:pPr>
                      <a:r>
                        <a:rPr lang="pt-BR" sz="1600" u="none" cap="none" strike="noStrike">
                          <a:latin typeface="Economica"/>
                          <a:ea typeface="Economica"/>
                          <a:cs typeface="Economica"/>
                          <a:sym typeface="Economica"/>
                        </a:rPr>
                        <a:t>Canadá (Research Data Management in Canadian Universities)</a:t>
                      </a:r>
                      <a:endParaRPr sz="1600" u="none" cap="none" strike="noStrike">
                        <a:solidFill>
                          <a:schemeClr val="dk1"/>
                        </a:solidFill>
                        <a:latin typeface="Economica"/>
                        <a:ea typeface="Economica"/>
                        <a:cs typeface="Economica"/>
                        <a:sym typeface="Economica"/>
                      </a:endParaRPr>
                    </a:p>
                  </a:txBody>
                  <a:tcPr marT="0" marB="0" marR="68575" marL="68575" anchor="ctr"/>
                </a:tc>
              </a:tr>
              <a:tr h="512800">
                <a:tc>
                  <a:txBody>
                    <a:bodyPr>
                      <a:noAutofit/>
                    </a:bodyPr>
                    <a:lstStyle/>
                    <a:p>
                      <a:pPr indent="0" lvl="0" marL="0" marR="0" rtl="0" algn="l">
                        <a:lnSpc>
                          <a:spcPct val="107000"/>
                        </a:lnSpc>
                        <a:spcBef>
                          <a:spcPts val="0"/>
                        </a:spcBef>
                        <a:spcAft>
                          <a:spcPts val="0"/>
                        </a:spcAft>
                        <a:buNone/>
                      </a:pPr>
                      <a:r>
                        <a:rPr lang="pt-BR" sz="1400" u="none" cap="none" strike="noStrike"/>
                        <a:t> </a:t>
                      </a:r>
                      <a:endParaRPr sz="1400" u="none" cap="none" strike="noStrike">
                        <a:latin typeface="Calibri"/>
                        <a:ea typeface="Calibri"/>
                        <a:cs typeface="Calibri"/>
                        <a:sym typeface="Calibri"/>
                      </a:endParaRPr>
                    </a:p>
                  </a:txBody>
                  <a:tcPr marT="0" marB="0" marR="68575" marL="68575" anchor="ctr"/>
                </a:tc>
                <a:tc>
                  <a:txBody>
                    <a:bodyPr>
                      <a:noAutofit/>
                    </a:bodyPr>
                    <a:lstStyle/>
                    <a:p>
                      <a:pPr indent="0" lvl="0" marL="0" marR="0" rtl="0" algn="l">
                        <a:lnSpc>
                          <a:spcPct val="107000"/>
                        </a:lnSpc>
                        <a:spcBef>
                          <a:spcPts val="0"/>
                        </a:spcBef>
                        <a:spcAft>
                          <a:spcPts val="0"/>
                        </a:spcAft>
                        <a:buNone/>
                      </a:pPr>
                      <a:r>
                        <a:rPr lang="pt-BR" sz="1600" u="none" cap="none" strike="noStrike">
                          <a:latin typeface="Economica"/>
                          <a:ea typeface="Economica"/>
                          <a:cs typeface="Economica"/>
                          <a:sym typeface="Economica"/>
                        </a:rPr>
                        <a:t>Reino Unido (RCUK Common Principles on Data Policy, Concordat on Open Research Data)</a:t>
                      </a:r>
                      <a:endParaRPr sz="1600" u="none" cap="none" strike="noStrike">
                        <a:solidFill>
                          <a:schemeClr val="dk1"/>
                        </a:solidFill>
                        <a:latin typeface="Economica"/>
                        <a:ea typeface="Economica"/>
                        <a:cs typeface="Economica"/>
                        <a:sym typeface="Economica"/>
                      </a:endParaRPr>
                    </a:p>
                  </a:txBody>
                  <a:tcPr marT="0" marB="0" marR="68575" marL="68575" anchor="ctr"/>
                </a:tc>
              </a:tr>
            </a:tbl>
          </a:graphicData>
        </a:graphic>
      </p:graphicFrame>
      <p:sp>
        <p:nvSpPr>
          <p:cNvPr id="333" name="Google Shape;333;p41"/>
          <p:cNvSpPr txBox="1"/>
          <p:nvPr/>
        </p:nvSpPr>
        <p:spPr>
          <a:xfrm>
            <a:off x="231649" y="40074"/>
            <a:ext cx="8929452" cy="831300"/>
          </a:xfrm>
          <a:prstGeom prst="rect">
            <a:avLst/>
          </a:prstGeom>
          <a:noFill/>
          <a:ln>
            <a:noFill/>
          </a:ln>
        </p:spPr>
        <p:txBody>
          <a:bodyPr anchorCtr="0" anchor="b" bIns="91425" lIns="91425" spcFirstLastPara="1" rIns="91425" wrap="square" tIns="91425">
            <a:noAutofit/>
          </a:bodyPr>
          <a:lstStyle/>
          <a:p>
            <a:pPr indent="0" lvl="0" marL="0" marR="0" rtl="0" algn="l">
              <a:lnSpc>
                <a:spcPct val="100000"/>
              </a:lnSpc>
              <a:spcBef>
                <a:spcPts val="0"/>
              </a:spcBef>
              <a:spcAft>
                <a:spcPts val="0"/>
              </a:spcAft>
              <a:buClr>
                <a:schemeClr val="dk1"/>
              </a:buClr>
              <a:buSzPts val="4200"/>
              <a:buFont typeface="Economica"/>
              <a:buNone/>
            </a:pPr>
            <a:r>
              <a:rPr b="0" i="0" lang="pt-BR" sz="3800" u="none" cap="none" strike="noStrike">
                <a:solidFill>
                  <a:schemeClr val="dk1"/>
                </a:solidFill>
                <a:latin typeface="Economica"/>
                <a:ea typeface="Economica"/>
                <a:cs typeface="Economica"/>
                <a:sym typeface="Economica"/>
              </a:rPr>
              <a:t>Políticas governamentais– tendência global</a:t>
            </a:r>
            <a:endParaRPr/>
          </a:p>
        </p:txBody>
      </p:sp>
      <p:grpSp>
        <p:nvGrpSpPr>
          <p:cNvPr id="334" name="Google Shape;334;p41"/>
          <p:cNvGrpSpPr/>
          <p:nvPr/>
        </p:nvGrpSpPr>
        <p:grpSpPr>
          <a:xfrm>
            <a:off x="251642" y="1417894"/>
            <a:ext cx="1008356" cy="3512806"/>
            <a:chOff x="231292" y="1299411"/>
            <a:chExt cx="1008356" cy="3512806"/>
          </a:xfrm>
        </p:grpSpPr>
        <p:pic>
          <p:nvPicPr>
            <p:cNvPr id="335" name="Google Shape;335;p41"/>
            <p:cNvPicPr preferRelativeResize="0"/>
            <p:nvPr/>
          </p:nvPicPr>
          <p:blipFill rotWithShape="1">
            <a:blip r:embed="rId3">
              <a:alphaModFix/>
            </a:blip>
            <a:srcRect b="0" l="0" r="0" t="0"/>
            <a:stretch/>
          </p:blipFill>
          <p:spPr>
            <a:xfrm>
              <a:off x="231649" y="1299411"/>
              <a:ext cx="1007643" cy="503822"/>
            </a:xfrm>
            <a:prstGeom prst="rect">
              <a:avLst/>
            </a:prstGeom>
            <a:noFill/>
            <a:ln>
              <a:noFill/>
            </a:ln>
          </p:spPr>
        </p:pic>
        <p:pic>
          <p:nvPicPr>
            <p:cNvPr id="336" name="Google Shape;336;p41"/>
            <p:cNvPicPr preferRelativeResize="0"/>
            <p:nvPr/>
          </p:nvPicPr>
          <p:blipFill rotWithShape="1">
            <a:blip r:embed="rId4">
              <a:alphaModFix/>
            </a:blip>
            <a:srcRect b="0" l="0" r="0" t="0"/>
            <a:stretch/>
          </p:blipFill>
          <p:spPr>
            <a:xfrm>
              <a:off x="231648" y="2311479"/>
              <a:ext cx="1008000" cy="504000"/>
            </a:xfrm>
            <a:prstGeom prst="rect">
              <a:avLst/>
            </a:prstGeom>
            <a:noFill/>
            <a:ln>
              <a:noFill/>
            </a:ln>
          </p:spPr>
        </p:pic>
        <p:pic>
          <p:nvPicPr>
            <p:cNvPr id="337" name="Google Shape;337;p41"/>
            <p:cNvPicPr preferRelativeResize="0"/>
            <p:nvPr/>
          </p:nvPicPr>
          <p:blipFill rotWithShape="1">
            <a:blip r:embed="rId5">
              <a:alphaModFix/>
            </a:blip>
            <a:srcRect b="0" l="0" r="0" t="0"/>
            <a:stretch/>
          </p:blipFill>
          <p:spPr>
            <a:xfrm>
              <a:off x="231648" y="3355632"/>
              <a:ext cx="1008000" cy="504000"/>
            </a:xfrm>
            <a:prstGeom prst="rect">
              <a:avLst/>
            </a:prstGeom>
            <a:noFill/>
            <a:ln>
              <a:noFill/>
            </a:ln>
          </p:spPr>
        </p:pic>
        <p:pic>
          <p:nvPicPr>
            <p:cNvPr id="338" name="Google Shape;338;p41"/>
            <p:cNvPicPr preferRelativeResize="0"/>
            <p:nvPr/>
          </p:nvPicPr>
          <p:blipFill rotWithShape="1">
            <a:blip r:embed="rId6">
              <a:alphaModFix/>
            </a:blip>
            <a:srcRect b="0" l="0" r="0" t="0"/>
            <a:stretch/>
          </p:blipFill>
          <p:spPr>
            <a:xfrm>
              <a:off x="231647" y="3831617"/>
              <a:ext cx="1008000" cy="504000"/>
            </a:xfrm>
            <a:prstGeom prst="rect">
              <a:avLst/>
            </a:prstGeom>
            <a:noFill/>
            <a:ln>
              <a:noFill/>
            </a:ln>
          </p:spPr>
        </p:pic>
        <p:pic>
          <p:nvPicPr>
            <p:cNvPr id="339" name="Google Shape;339;p41"/>
            <p:cNvPicPr preferRelativeResize="0"/>
            <p:nvPr/>
          </p:nvPicPr>
          <p:blipFill rotWithShape="1">
            <a:blip r:embed="rId7">
              <a:alphaModFix/>
            </a:blip>
            <a:srcRect b="0" l="0" r="0" t="0"/>
            <a:stretch/>
          </p:blipFill>
          <p:spPr>
            <a:xfrm>
              <a:off x="231292" y="1791437"/>
              <a:ext cx="1008000" cy="504000"/>
            </a:xfrm>
            <a:prstGeom prst="rect">
              <a:avLst/>
            </a:prstGeom>
            <a:noFill/>
            <a:ln>
              <a:noFill/>
            </a:ln>
          </p:spPr>
        </p:pic>
        <p:pic>
          <p:nvPicPr>
            <p:cNvPr id="340" name="Google Shape;340;p41"/>
            <p:cNvPicPr preferRelativeResize="0"/>
            <p:nvPr/>
          </p:nvPicPr>
          <p:blipFill rotWithShape="1">
            <a:blip r:embed="rId8">
              <a:alphaModFix/>
            </a:blip>
            <a:srcRect b="0" l="0" r="0" t="0"/>
            <a:stretch/>
          </p:blipFill>
          <p:spPr>
            <a:xfrm>
              <a:off x="231292" y="4308217"/>
              <a:ext cx="1008000" cy="504000"/>
            </a:xfrm>
            <a:prstGeom prst="rect">
              <a:avLst/>
            </a:prstGeom>
            <a:noFill/>
            <a:ln>
              <a:noFill/>
            </a:ln>
          </p:spPr>
        </p:pic>
        <p:pic>
          <p:nvPicPr>
            <p:cNvPr id="341" name="Google Shape;341;p41"/>
            <p:cNvPicPr preferRelativeResize="0"/>
            <p:nvPr/>
          </p:nvPicPr>
          <p:blipFill rotWithShape="1">
            <a:blip r:embed="rId9">
              <a:alphaModFix/>
            </a:blip>
            <a:srcRect b="0" l="0" r="0" t="0"/>
            <a:stretch/>
          </p:blipFill>
          <p:spPr>
            <a:xfrm>
              <a:off x="231292" y="2832925"/>
              <a:ext cx="1008000" cy="504000"/>
            </a:xfrm>
            <a:prstGeom prst="rect">
              <a:avLst/>
            </a:prstGeom>
            <a:noFill/>
            <a:ln>
              <a:noFill/>
            </a:ln>
          </p:spPr>
        </p:pic>
      </p:grpSp>
      <p:sp>
        <p:nvSpPr>
          <p:cNvPr id="342" name="Google Shape;342;p41"/>
          <p:cNvSpPr/>
          <p:nvPr/>
        </p:nvSpPr>
        <p:spPr>
          <a:xfrm>
            <a:off x="0" y="0"/>
            <a:ext cx="9161100" cy="88200"/>
          </a:xfrm>
          <a:prstGeom prst="rect">
            <a:avLst/>
          </a:prstGeom>
          <a:solidFill>
            <a:srgbClr val="1CA68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46" name="Shape 346"/>
        <p:cNvGrpSpPr/>
        <p:nvPr/>
      </p:nvGrpSpPr>
      <p:grpSpPr>
        <a:xfrm>
          <a:off x="0" y="0"/>
          <a:ext cx="0" cy="0"/>
          <a:chOff x="0" y="0"/>
          <a:chExt cx="0" cy="0"/>
        </a:xfrm>
      </p:grpSpPr>
      <p:pic>
        <p:nvPicPr>
          <p:cNvPr id="347" name="Google Shape;347;p42"/>
          <p:cNvPicPr preferRelativeResize="0"/>
          <p:nvPr/>
        </p:nvPicPr>
        <p:blipFill rotWithShape="1">
          <a:blip r:embed="rId3">
            <a:alphaModFix/>
          </a:blip>
          <a:srcRect b="0" l="0" r="0" t="0"/>
          <a:stretch/>
        </p:blipFill>
        <p:spPr>
          <a:xfrm>
            <a:off x="657044" y="2489549"/>
            <a:ext cx="1438275" cy="1438275"/>
          </a:xfrm>
          <a:prstGeom prst="rect">
            <a:avLst/>
          </a:prstGeom>
          <a:noFill/>
          <a:ln>
            <a:noFill/>
          </a:ln>
        </p:spPr>
      </p:pic>
      <p:pic>
        <p:nvPicPr>
          <p:cNvPr id="348" name="Google Shape;348;p42"/>
          <p:cNvPicPr preferRelativeResize="0"/>
          <p:nvPr/>
        </p:nvPicPr>
        <p:blipFill rotWithShape="1">
          <a:blip r:embed="rId4">
            <a:alphaModFix/>
          </a:blip>
          <a:srcRect b="0" l="0" r="0" t="0"/>
          <a:stretch/>
        </p:blipFill>
        <p:spPr>
          <a:xfrm>
            <a:off x="2766553" y="2799111"/>
            <a:ext cx="1438275" cy="819150"/>
          </a:xfrm>
          <a:prstGeom prst="rect">
            <a:avLst/>
          </a:prstGeom>
          <a:noFill/>
          <a:ln>
            <a:noFill/>
          </a:ln>
        </p:spPr>
      </p:pic>
      <p:pic>
        <p:nvPicPr>
          <p:cNvPr id="349" name="Google Shape;349;p42"/>
          <p:cNvPicPr preferRelativeResize="0"/>
          <p:nvPr/>
        </p:nvPicPr>
        <p:blipFill rotWithShape="1">
          <a:blip r:embed="rId5">
            <a:alphaModFix/>
          </a:blip>
          <a:srcRect b="0" l="0" r="0" t="0"/>
          <a:stretch/>
        </p:blipFill>
        <p:spPr>
          <a:xfrm>
            <a:off x="5123523" y="2489550"/>
            <a:ext cx="1438275" cy="1438275"/>
          </a:xfrm>
          <a:prstGeom prst="rect">
            <a:avLst/>
          </a:prstGeom>
          <a:noFill/>
          <a:ln>
            <a:noFill/>
          </a:ln>
        </p:spPr>
      </p:pic>
      <p:sp>
        <p:nvSpPr>
          <p:cNvPr id="350" name="Google Shape;350;p42"/>
          <p:cNvSpPr txBox="1"/>
          <p:nvPr/>
        </p:nvSpPr>
        <p:spPr>
          <a:xfrm>
            <a:off x="261256" y="45506"/>
            <a:ext cx="8668195" cy="831300"/>
          </a:xfrm>
          <a:prstGeom prst="rect">
            <a:avLst/>
          </a:prstGeom>
          <a:noFill/>
          <a:ln>
            <a:noFill/>
          </a:ln>
        </p:spPr>
        <p:txBody>
          <a:bodyPr anchorCtr="0" anchor="b" bIns="91425" lIns="91425" spcFirstLastPara="1" rIns="91425" wrap="square" tIns="91425">
            <a:noAutofit/>
          </a:bodyPr>
          <a:lstStyle/>
          <a:p>
            <a:pPr indent="0" lvl="0" marL="0" marR="0" rtl="0" algn="l">
              <a:lnSpc>
                <a:spcPct val="100000"/>
              </a:lnSpc>
              <a:spcBef>
                <a:spcPts val="0"/>
              </a:spcBef>
              <a:spcAft>
                <a:spcPts val="0"/>
              </a:spcAft>
              <a:buClr>
                <a:schemeClr val="dk1"/>
              </a:buClr>
              <a:buSzPts val="4200"/>
              <a:buFont typeface="Economica"/>
              <a:buNone/>
            </a:pPr>
            <a:r>
              <a:rPr b="0" i="0" lang="pt-BR" sz="4200" u="none" cap="none" strike="noStrike">
                <a:solidFill>
                  <a:schemeClr val="dk1"/>
                </a:solidFill>
                <a:latin typeface="Economica"/>
                <a:ea typeface="Economica"/>
                <a:cs typeface="Economica"/>
                <a:sym typeface="Economica"/>
              </a:rPr>
              <a:t>O papel dos financiadores</a:t>
            </a:r>
            <a:endParaRPr b="0" i="0" sz="4200" u="none" cap="none" strike="noStrike">
              <a:solidFill>
                <a:schemeClr val="dk1"/>
              </a:solidFill>
              <a:latin typeface="Economica"/>
              <a:ea typeface="Economica"/>
              <a:cs typeface="Economica"/>
              <a:sym typeface="Economica"/>
            </a:endParaRPr>
          </a:p>
        </p:txBody>
      </p:sp>
      <p:pic>
        <p:nvPicPr>
          <p:cNvPr id="351" name="Google Shape;351;p42"/>
          <p:cNvPicPr preferRelativeResize="0"/>
          <p:nvPr/>
        </p:nvPicPr>
        <p:blipFill rotWithShape="1">
          <a:blip r:embed="rId6">
            <a:alphaModFix/>
          </a:blip>
          <a:srcRect b="0" l="0" r="0" t="0"/>
          <a:stretch/>
        </p:blipFill>
        <p:spPr>
          <a:xfrm>
            <a:off x="7118578" y="2970562"/>
            <a:ext cx="1438275" cy="476250"/>
          </a:xfrm>
          <a:prstGeom prst="rect">
            <a:avLst/>
          </a:prstGeom>
          <a:noFill/>
          <a:ln>
            <a:noFill/>
          </a:ln>
        </p:spPr>
      </p:pic>
      <p:sp>
        <p:nvSpPr>
          <p:cNvPr id="352" name="Google Shape;352;p42"/>
          <p:cNvSpPr/>
          <p:nvPr/>
        </p:nvSpPr>
        <p:spPr>
          <a:xfrm>
            <a:off x="421573" y="1147465"/>
            <a:ext cx="7974281" cy="338554"/>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rPr b="0" i="0" lang="pt-BR" sz="1600" u="none" cap="none" strike="noStrike">
                <a:solidFill>
                  <a:srgbClr val="000000"/>
                </a:solidFill>
                <a:latin typeface="Open Sans"/>
                <a:ea typeface="Open Sans"/>
                <a:cs typeface="Open Sans"/>
                <a:sym typeface="Open Sans"/>
              </a:rPr>
              <a:t>Exigência para Plano de gestão de dados na submissão do projeto </a:t>
            </a:r>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56" name="Shape 356"/>
        <p:cNvGrpSpPr/>
        <p:nvPr/>
      </p:nvGrpSpPr>
      <p:grpSpPr>
        <a:xfrm>
          <a:off x="0" y="0"/>
          <a:ext cx="0" cy="0"/>
          <a:chOff x="0" y="0"/>
          <a:chExt cx="0" cy="0"/>
        </a:xfrm>
      </p:grpSpPr>
      <p:grpSp>
        <p:nvGrpSpPr>
          <p:cNvPr id="357" name="Google Shape;357;p43"/>
          <p:cNvGrpSpPr/>
          <p:nvPr/>
        </p:nvGrpSpPr>
        <p:grpSpPr>
          <a:xfrm>
            <a:off x="3000001" y="1791601"/>
            <a:ext cx="5564326" cy="2364561"/>
            <a:chOff x="21057" y="0"/>
            <a:chExt cx="5564326" cy="2364561"/>
          </a:xfrm>
        </p:grpSpPr>
        <p:sp>
          <p:nvSpPr>
            <p:cNvPr id="358" name="Google Shape;358;p43"/>
            <p:cNvSpPr/>
            <p:nvPr/>
          </p:nvSpPr>
          <p:spPr>
            <a:xfrm>
              <a:off x="21057" y="0"/>
              <a:ext cx="680039" cy="2364561"/>
            </a:xfrm>
            <a:prstGeom prst="roundRect">
              <a:avLst>
                <a:gd fmla="val 10000" name="adj"/>
              </a:avLst>
            </a:prstGeom>
            <a:solidFill>
              <a:srgbClr val="57BB87"/>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59" name="Google Shape;359;p43"/>
            <p:cNvSpPr txBox="1"/>
            <p:nvPr/>
          </p:nvSpPr>
          <p:spPr>
            <a:xfrm>
              <a:off x="21057" y="945824"/>
              <a:ext cx="680039" cy="945824"/>
            </a:xfrm>
            <a:prstGeom prst="rect">
              <a:avLst/>
            </a:prstGeom>
            <a:noFill/>
            <a:ln>
              <a:noFill/>
            </a:ln>
          </p:spPr>
          <p:txBody>
            <a:bodyPr anchorCtr="0" anchor="ctr" bIns="64000" lIns="64000" spcFirstLastPara="1" rIns="64000" wrap="square" tIns="64000">
              <a:noAutofit/>
            </a:bodyPr>
            <a:lstStyle/>
            <a:p>
              <a:pPr indent="0" lvl="0" marL="0" marR="0" rtl="0" algn="ctr">
                <a:lnSpc>
                  <a:spcPct val="90000"/>
                </a:lnSpc>
                <a:spcBef>
                  <a:spcPts val="0"/>
                </a:spcBef>
                <a:spcAft>
                  <a:spcPts val="0"/>
                </a:spcAft>
                <a:buNone/>
              </a:pPr>
              <a:r>
                <a:rPr b="1" i="0" lang="pt-BR" sz="900" u="none" cap="none" strike="noStrike">
                  <a:solidFill>
                    <a:schemeClr val="dk1"/>
                  </a:solidFill>
                  <a:latin typeface="Arial"/>
                  <a:ea typeface="Arial"/>
                  <a:cs typeface="Arial"/>
                  <a:sym typeface="Arial"/>
                </a:rPr>
                <a:t>A adoção da Ciência Aberta como política pública</a:t>
              </a:r>
              <a:endParaRPr b="0" i="0" sz="900" u="none" cap="none" strike="noStrike">
                <a:solidFill>
                  <a:schemeClr val="dk1"/>
                </a:solidFill>
                <a:latin typeface="Arial"/>
                <a:ea typeface="Arial"/>
                <a:cs typeface="Arial"/>
                <a:sym typeface="Arial"/>
              </a:endParaRPr>
            </a:p>
          </p:txBody>
        </p:sp>
        <p:sp>
          <p:nvSpPr>
            <p:cNvPr id="360" name="Google Shape;360;p43"/>
            <p:cNvSpPr/>
            <p:nvPr/>
          </p:nvSpPr>
          <p:spPr>
            <a:xfrm>
              <a:off x="176542" y="160263"/>
              <a:ext cx="331476" cy="402825"/>
            </a:xfrm>
            <a:prstGeom prst="ellipse">
              <a:avLst/>
            </a:prstGeom>
            <a:blipFill rotWithShape="1">
              <a:blip r:embed="rId3">
                <a:alphaModFix/>
              </a:blip>
              <a:stretch>
                <a:fillRect b="0" l="-48998" r="-48998" t="0"/>
              </a:stretch>
            </a:blip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61" name="Google Shape;361;p43"/>
            <p:cNvSpPr/>
            <p:nvPr/>
          </p:nvSpPr>
          <p:spPr>
            <a:xfrm>
              <a:off x="721497" y="0"/>
              <a:ext cx="680039" cy="2364561"/>
            </a:xfrm>
            <a:prstGeom prst="roundRect">
              <a:avLst>
                <a:gd fmla="val 10000" name="adj"/>
              </a:avLst>
            </a:prstGeom>
            <a:solidFill>
              <a:srgbClr val="55C17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62" name="Google Shape;362;p43"/>
            <p:cNvSpPr txBox="1"/>
            <p:nvPr/>
          </p:nvSpPr>
          <p:spPr>
            <a:xfrm>
              <a:off x="721497" y="945824"/>
              <a:ext cx="680039" cy="945824"/>
            </a:xfrm>
            <a:prstGeom prst="rect">
              <a:avLst/>
            </a:prstGeom>
            <a:noFill/>
            <a:ln>
              <a:noFill/>
            </a:ln>
          </p:spPr>
          <p:txBody>
            <a:bodyPr anchorCtr="0" anchor="ctr" bIns="64000" lIns="64000" spcFirstLastPara="1" rIns="64000" wrap="square" tIns="64000">
              <a:noAutofit/>
            </a:bodyPr>
            <a:lstStyle/>
            <a:p>
              <a:pPr indent="0" lvl="0" marL="0" marR="0" rtl="0" algn="ctr">
                <a:lnSpc>
                  <a:spcPct val="90000"/>
                </a:lnSpc>
                <a:spcBef>
                  <a:spcPts val="0"/>
                </a:spcBef>
                <a:spcAft>
                  <a:spcPts val="0"/>
                </a:spcAft>
                <a:buNone/>
              </a:pPr>
              <a:r>
                <a:rPr b="1" i="0" lang="pt-BR" sz="900" u="none" cap="none" strike="noStrike">
                  <a:solidFill>
                    <a:schemeClr val="dk1"/>
                  </a:solidFill>
                  <a:latin typeface="Arial"/>
                  <a:ea typeface="Arial"/>
                  <a:cs typeface="Arial"/>
                  <a:sym typeface="Arial"/>
                </a:rPr>
                <a:t>O papel estratégico das agências de fomento e financiadores</a:t>
              </a:r>
              <a:endParaRPr b="0" i="0" sz="900" u="none" cap="none" strike="noStrike">
                <a:solidFill>
                  <a:schemeClr val="dk1"/>
                </a:solidFill>
                <a:latin typeface="Arial"/>
                <a:ea typeface="Arial"/>
                <a:cs typeface="Arial"/>
                <a:sym typeface="Arial"/>
              </a:endParaRPr>
            </a:p>
          </p:txBody>
        </p:sp>
        <p:sp>
          <p:nvSpPr>
            <p:cNvPr id="363" name="Google Shape;363;p43"/>
            <p:cNvSpPr/>
            <p:nvPr/>
          </p:nvSpPr>
          <p:spPr>
            <a:xfrm>
              <a:off x="876983" y="160263"/>
              <a:ext cx="331476" cy="402825"/>
            </a:xfrm>
            <a:prstGeom prst="ellipse">
              <a:avLst/>
            </a:prstGeom>
            <a:blipFill rotWithShape="1">
              <a:blip r:embed="rId4">
                <a:alphaModFix/>
              </a:blip>
              <a:stretch>
                <a:fillRect b="0" l="-48998" r="-48998" t="0"/>
              </a:stretch>
            </a:blip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64" name="Google Shape;364;p43"/>
            <p:cNvSpPr/>
            <p:nvPr/>
          </p:nvSpPr>
          <p:spPr>
            <a:xfrm>
              <a:off x="1421938" y="0"/>
              <a:ext cx="680039" cy="2364561"/>
            </a:xfrm>
            <a:prstGeom prst="roundRect">
              <a:avLst>
                <a:gd fmla="val 10000" name="adj"/>
              </a:avLst>
            </a:prstGeom>
            <a:solidFill>
              <a:srgbClr val="54C86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65" name="Google Shape;365;p43"/>
            <p:cNvSpPr txBox="1"/>
            <p:nvPr/>
          </p:nvSpPr>
          <p:spPr>
            <a:xfrm>
              <a:off x="1421938" y="945824"/>
              <a:ext cx="680039" cy="945824"/>
            </a:xfrm>
            <a:prstGeom prst="rect">
              <a:avLst/>
            </a:prstGeom>
            <a:noFill/>
            <a:ln>
              <a:noFill/>
            </a:ln>
          </p:spPr>
          <p:txBody>
            <a:bodyPr anchorCtr="0" anchor="ctr" bIns="64000" lIns="64000" spcFirstLastPara="1" rIns="64000" wrap="square" tIns="64000">
              <a:noAutofit/>
            </a:bodyPr>
            <a:lstStyle/>
            <a:p>
              <a:pPr indent="0" lvl="0" marL="0" marR="0" rtl="0" algn="ctr">
                <a:lnSpc>
                  <a:spcPct val="90000"/>
                </a:lnSpc>
                <a:spcBef>
                  <a:spcPts val="0"/>
                </a:spcBef>
                <a:spcAft>
                  <a:spcPts val="0"/>
                </a:spcAft>
                <a:buNone/>
              </a:pPr>
              <a:r>
                <a:rPr b="1" i="0" lang="pt-BR" sz="900" u="none" cap="none" strike="noStrike">
                  <a:solidFill>
                    <a:schemeClr val="dk1"/>
                  </a:solidFill>
                  <a:latin typeface="Arial"/>
                  <a:ea typeface="Arial"/>
                  <a:cs typeface="Arial"/>
                  <a:sym typeface="Arial"/>
                </a:rPr>
                <a:t>Governança e viabilidade de novas práticas</a:t>
              </a:r>
              <a:endParaRPr b="0" i="0" sz="900" u="none" cap="none" strike="noStrike">
                <a:solidFill>
                  <a:schemeClr val="dk1"/>
                </a:solidFill>
                <a:latin typeface="Arial"/>
                <a:ea typeface="Arial"/>
                <a:cs typeface="Arial"/>
                <a:sym typeface="Arial"/>
              </a:endParaRPr>
            </a:p>
          </p:txBody>
        </p:sp>
        <p:sp>
          <p:nvSpPr>
            <p:cNvPr id="366" name="Google Shape;366;p43"/>
            <p:cNvSpPr/>
            <p:nvPr/>
          </p:nvSpPr>
          <p:spPr>
            <a:xfrm>
              <a:off x="1577423" y="160263"/>
              <a:ext cx="331476" cy="402825"/>
            </a:xfrm>
            <a:prstGeom prst="ellipse">
              <a:avLst/>
            </a:prstGeom>
            <a:blipFill rotWithShape="1">
              <a:blip r:embed="rId5">
                <a:alphaModFix/>
              </a:blip>
              <a:stretch>
                <a:fillRect b="0" l="-48998" r="-48998" t="0"/>
              </a:stretch>
            </a:blip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67" name="Google Shape;367;p43"/>
            <p:cNvSpPr/>
            <p:nvPr/>
          </p:nvSpPr>
          <p:spPr>
            <a:xfrm>
              <a:off x="2122378" y="0"/>
              <a:ext cx="680039" cy="2364561"/>
            </a:xfrm>
            <a:prstGeom prst="roundRect">
              <a:avLst>
                <a:gd fmla="val 10000" name="adj"/>
              </a:avLst>
            </a:prstGeom>
            <a:solidFill>
              <a:srgbClr val="60CE5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68" name="Google Shape;368;p43"/>
            <p:cNvSpPr txBox="1"/>
            <p:nvPr/>
          </p:nvSpPr>
          <p:spPr>
            <a:xfrm>
              <a:off x="2122378" y="945824"/>
              <a:ext cx="680039" cy="945824"/>
            </a:xfrm>
            <a:prstGeom prst="rect">
              <a:avLst/>
            </a:prstGeom>
            <a:noFill/>
            <a:ln>
              <a:noFill/>
            </a:ln>
          </p:spPr>
          <p:txBody>
            <a:bodyPr anchorCtr="0" anchor="ctr" bIns="64000" lIns="64000" spcFirstLastPara="1" rIns="64000" wrap="square" tIns="64000">
              <a:noAutofit/>
            </a:bodyPr>
            <a:lstStyle/>
            <a:p>
              <a:pPr indent="0" lvl="0" marL="0" marR="0" rtl="0" algn="ctr">
                <a:lnSpc>
                  <a:spcPct val="90000"/>
                </a:lnSpc>
                <a:spcBef>
                  <a:spcPts val="0"/>
                </a:spcBef>
                <a:spcAft>
                  <a:spcPts val="0"/>
                </a:spcAft>
                <a:buNone/>
              </a:pPr>
              <a:r>
                <a:rPr b="1" i="0" lang="pt-BR" sz="900" u="none" cap="none" strike="noStrike">
                  <a:solidFill>
                    <a:schemeClr val="dk1"/>
                  </a:solidFill>
                  <a:latin typeface="Arial"/>
                  <a:ea typeface="Arial"/>
                  <a:cs typeface="Arial"/>
                  <a:sym typeface="Arial"/>
                </a:rPr>
                <a:t>Governo aberto: dados abertos e gestão pública</a:t>
              </a:r>
              <a:endParaRPr b="0" i="0" sz="900" u="none" cap="none" strike="noStrike">
                <a:solidFill>
                  <a:schemeClr val="dk1"/>
                </a:solidFill>
                <a:latin typeface="Arial"/>
                <a:ea typeface="Arial"/>
                <a:cs typeface="Arial"/>
                <a:sym typeface="Arial"/>
              </a:endParaRPr>
            </a:p>
          </p:txBody>
        </p:sp>
        <p:sp>
          <p:nvSpPr>
            <p:cNvPr id="369" name="Google Shape;369;p43"/>
            <p:cNvSpPr/>
            <p:nvPr/>
          </p:nvSpPr>
          <p:spPr>
            <a:xfrm>
              <a:off x="2277864" y="160263"/>
              <a:ext cx="331476" cy="402825"/>
            </a:xfrm>
            <a:prstGeom prst="ellipse">
              <a:avLst/>
            </a:prstGeom>
            <a:blipFill rotWithShape="1">
              <a:blip r:embed="rId6">
                <a:alphaModFix/>
              </a:blip>
              <a:stretch>
                <a:fillRect b="0" l="-48998" r="-48998" t="0"/>
              </a:stretch>
            </a:blip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0" name="Google Shape;370;p43"/>
            <p:cNvSpPr/>
            <p:nvPr/>
          </p:nvSpPr>
          <p:spPr>
            <a:xfrm>
              <a:off x="2822819" y="0"/>
              <a:ext cx="680039" cy="2364561"/>
            </a:xfrm>
            <a:prstGeom prst="roundRect">
              <a:avLst>
                <a:gd fmla="val 10000" name="adj"/>
              </a:avLst>
            </a:prstGeom>
            <a:solidFill>
              <a:srgbClr val="7AD55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1" name="Google Shape;371;p43"/>
            <p:cNvSpPr txBox="1"/>
            <p:nvPr/>
          </p:nvSpPr>
          <p:spPr>
            <a:xfrm>
              <a:off x="2822819" y="945824"/>
              <a:ext cx="680039" cy="945824"/>
            </a:xfrm>
            <a:prstGeom prst="rect">
              <a:avLst/>
            </a:prstGeom>
            <a:noFill/>
            <a:ln>
              <a:noFill/>
            </a:ln>
          </p:spPr>
          <p:txBody>
            <a:bodyPr anchorCtr="0" anchor="ctr" bIns="64000" lIns="64000" spcFirstLastPara="1" rIns="64000" wrap="square" tIns="64000">
              <a:noAutofit/>
            </a:bodyPr>
            <a:lstStyle/>
            <a:p>
              <a:pPr indent="0" lvl="0" marL="0" marR="0" rtl="0" algn="ctr">
                <a:lnSpc>
                  <a:spcPct val="90000"/>
                </a:lnSpc>
                <a:spcBef>
                  <a:spcPts val="0"/>
                </a:spcBef>
                <a:spcAft>
                  <a:spcPts val="0"/>
                </a:spcAft>
                <a:buNone/>
              </a:pPr>
              <a:r>
                <a:rPr b="1" i="0" lang="pt-BR" sz="900" u="none" cap="none" strike="noStrike">
                  <a:solidFill>
                    <a:schemeClr val="dk1"/>
                  </a:solidFill>
                  <a:latin typeface="Arial"/>
                  <a:ea typeface="Arial"/>
                  <a:cs typeface="Arial"/>
                  <a:sym typeface="Arial"/>
                </a:rPr>
                <a:t>Política de de dados abertos para pesquisa </a:t>
              </a:r>
              <a:endParaRPr b="0" i="0" sz="900" u="none" cap="none" strike="noStrike">
                <a:solidFill>
                  <a:schemeClr val="dk1"/>
                </a:solidFill>
                <a:latin typeface="Arial"/>
                <a:ea typeface="Arial"/>
                <a:cs typeface="Arial"/>
                <a:sym typeface="Arial"/>
              </a:endParaRPr>
            </a:p>
          </p:txBody>
        </p:sp>
        <p:sp>
          <p:nvSpPr>
            <p:cNvPr id="372" name="Google Shape;372;p43"/>
            <p:cNvSpPr/>
            <p:nvPr/>
          </p:nvSpPr>
          <p:spPr>
            <a:xfrm>
              <a:off x="2978304" y="160263"/>
              <a:ext cx="331476" cy="402825"/>
            </a:xfrm>
            <a:prstGeom prst="ellipse">
              <a:avLst/>
            </a:prstGeom>
            <a:blipFill rotWithShape="1">
              <a:blip r:embed="rId7">
                <a:alphaModFix/>
              </a:blip>
              <a:stretch>
                <a:fillRect b="0" l="-48998" r="-48998" t="0"/>
              </a:stretch>
            </a:blip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3" name="Google Shape;373;p43"/>
            <p:cNvSpPr/>
            <p:nvPr/>
          </p:nvSpPr>
          <p:spPr>
            <a:xfrm>
              <a:off x="3523259" y="0"/>
              <a:ext cx="680039" cy="2364561"/>
            </a:xfrm>
            <a:prstGeom prst="roundRect">
              <a:avLst>
                <a:gd fmla="val 10000" name="adj"/>
              </a:avLst>
            </a:prstGeom>
            <a:solidFill>
              <a:srgbClr val="98DB5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4" name="Google Shape;374;p43"/>
            <p:cNvSpPr txBox="1"/>
            <p:nvPr/>
          </p:nvSpPr>
          <p:spPr>
            <a:xfrm>
              <a:off x="3523259" y="945824"/>
              <a:ext cx="680039" cy="945824"/>
            </a:xfrm>
            <a:prstGeom prst="rect">
              <a:avLst/>
            </a:prstGeom>
            <a:noFill/>
            <a:ln>
              <a:noFill/>
            </a:ln>
          </p:spPr>
          <p:txBody>
            <a:bodyPr anchorCtr="0" anchor="ctr" bIns="64000" lIns="64000" spcFirstLastPara="1" rIns="64000" wrap="square" tIns="64000">
              <a:noAutofit/>
            </a:bodyPr>
            <a:lstStyle/>
            <a:p>
              <a:pPr indent="0" lvl="0" marL="0" marR="0" rtl="0" algn="ctr">
                <a:lnSpc>
                  <a:spcPct val="90000"/>
                </a:lnSpc>
                <a:spcBef>
                  <a:spcPts val="0"/>
                </a:spcBef>
                <a:spcAft>
                  <a:spcPts val="0"/>
                </a:spcAft>
                <a:buNone/>
              </a:pPr>
              <a:r>
                <a:rPr b="1" i="0" lang="pt-BR" sz="900" u="none" cap="none" strike="noStrike">
                  <a:solidFill>
                    <a:schemeClr val="dk1"/>
                  </a:solidFill>
                  <a:latin typeface="Arial"/>
                  <a:ea typeface="Arial"/>
                  <a:cs typeface="Arial"/>
                  <a:sym typeface="Arial"/>
                </a:rPr>
                <a:t>Abertura de dados para pesquisa em saúde </a:t>
              </a:r>
              <a:endParaRPr b="0" i="0" sz="900" u="none" cap="none" strike="noStrike">
                <a:solidFill>
                  <a:schemeClr val="dk1"/>
                </a:solidFill>
                <a:latin typeface="Arial"/>
                <a:ea typeface="Arial"/>
                <a:cs typeface="Arial"/>
                <a:sym typeface="Arial"/>
              </a:endParaRPr>
            </a:p>
          </p:txBody>
        </p:sp>
        <p:sp>
          <p:nvSpPr>
            <p:cNvPr id="375" name="Google Shape;375;p43"/>
            <p:cNvSpPr/>
            <p:nvPr/>
          </p:nvSpPr>
          <p:spPr>
            <a:xfrm>
              <a:off x="3678745" y="160263"/>
              <a:ext cx="331476" cy="402825"/>
            </a:xfrm>
            <a:prstGeom prst="ellipse">
              <a:avLst/>
            </a:prstGeom>
            <a:blipFill rotWithShape="1">
              <a:blip r:embed="rId8">
                <a:alphaModFix/>
              </a:blip>
              <a:stretch>
                <a:fillRect b="0" l="-48998" r="-48998" t="0"/>
              </a:stretch>
            </a:blip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6" name="Google Shape;376;p43"/>
            <p:cNvSpPr/>
            <p:nvPr/>
          </p:nvSpPr>
          <p:spPr>
            <a:xfrm>
              <a:off x="4223700" y="0"/>
              <a:ext cx="680039" cy="2364561"/>
            </a:xfrm>
            <a:prstGeom prst="roundRect">
              <a:avLst>
                <a:gd fmla="val 10000" name="adj"/>
              </a:avLst>
            </a:prstGeom>
            <a:solidFill>
              <a:srgbClr val="B7E15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7" name="Google Shape;377;p43"/>
            <p:cNvSpPr txBox="1"/>
            <p:nvPr/>
          </p:nvSpPr>
          <p:spPr>
            <a:xfrm>
              <a:off x="4223700" y="945824"/>
              <a:ext cx="680039" cy="945824"/>
            </a:xfrm>
            <a:prstGeom prst="rect">
              <a:avLst/>
            </a:prstGeom>
            <a:noFill/>
            <a:ln>
              <a:noFill/>
            </a:ln>
          </p:spPr>
          <p:txBody>
            <a:bodyPr anchorCtr="0" anchor="ctr" bIns="64000" lIns="64000" spcFirstLastPara="1" rIns="64000" wrap="square" tIns="64000">
              <a:noAutofit/>
            </a:bodyPr>
            <a:lstStyle/>
            <a:p>
              <a:pPr indent="0" lvl="0" marL="0" marR="0" rtl="0" algn="ctr">
                <a:lnSpc>
                  <a:spcPct val="90000"/>
                </a:lnSpc>
                <a:spcBef>
                  <a:spcPts val="0"/>
                </a:spcBef>
                <a:spcAft>
                  <a:spcPts val="0"/>
                </a:spcAft>
                <a:buNone/>
              </a:pPr>
              <a:r>
                <a:rPr b="1" i="0" lang="pt-BR" sz="900" u="none" cap="none" strike="noStrike">
                  <a:solidFill>
                    <a:schemeClr val="dk1"/>
                  </a:solidFill>
                  <a:latin typeface="Arial"/>
                  <a:ea typeface="Arial"/>
                  <a:cs typeface="Arial"/>
                  <a:sym typeface="Arial"/>
                </a:rPr>
                <a:t>Capacitação de recursos humanos</a:t>
              </a:r>
              <a:endParaRPr b="0" i="0" sz="900" u="none" cap="none" strike="noStrike">
                <a:solidFill>
                  <a:schemeClr val="dk1"/>
                </a:solidFill>
                <a:latin typeface="Arial"/>
                <a:ea typeface="Arial"/>
                <a:cs typeface="Arial"/>
                <a:sym typeface="Arial"/>
              </a:endParaRPr>
            </a:p>
          </p:txBody>
        </p:sp>
        <p:sp>
          <p:nvSpPr>
            <p:cNvPr id="378" name="Google Shape;378;p43"/>
            <p:cNvSpPr/>
            <p:nvPr/>
          </p:nvSpPr>
          <p:spPr>
            <a:xfrm>
              <a:off x="4379185" y="160263"/>
              <a:ext cx="331476" cy="402825"/>
            </a:xfrm>
            <a:prstGeom prst="ellipse">
              <a:avLst/>
            </a:prstGeom>
            <a:blipFill rotWithShape="1">
              <a:blip r:embed="rId9">
                <a:alphaModFix/>
              </a:blip>
              <a:stretch>
                <a:fillRect b="0" l="-48998" r="-48998" t="0"/>
              </a:stretch>
            </a:blip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9" name="Google Shape;379;p43"/>
            <p:cNvSpPr/>
            <p:nvPr/>
          </p:nvSpPr>
          <p:spPr>
            <a:xfrm>
              <a:off x="4905344" y="0"/>
              <a:ext cx="680039" cy="2364561"/>
            </a:xfrm>
            <a:prstGeom prst="roundRect">
              <a:avLst>
                <a:gd fmla="val 10000" name="adj"/>
              </a:avLst>
            </a:prstGeom>
            <a:solidFill>
              <a:srgbClr val="DAE65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0" name="Google Shape;380;p43"/>
            <p:cNvSpPr txBox="1"/>
            <p:nvPr/>
          </p:nvSpPr>
          <p:spPr>
            <a:xfrm>
              <a:off x="4905344" y="945824"/>
              <a:ext cx="680039" cy="945824"/>
            </a:xfrm>
            <a:prstGeom prst="rect">
              <a:avLst/>
            </a:prstGeom>
            <a:noFill/>
            <a:ln>
              <a:noFill/>
            </a:ln>
          </p:spPr>
          <p:txBody>
            <a:bodyPr anchorCtr="0" anchor="ctr" bIns="64000" lIns="64000" spcFirstLastPara="1" rIns="64000" wrap="square" tIns="64000">
              <a:noAutofit/>
            </a:bodyPr>
            <a:lstStyle/>
            <a:p>
              <a:pPr indent="0" lvl="0" marL="0" marR="0" rtl="0" algn="ctr">
                <a:lnSpc>
                  <a:spcPct val="90000"/>
                </a:lnSpc>
                <a:spcBef>
                  <a:spcPts val="0"/>
                </a:spcBef>
                <a:spcAft>
                  <a:spcPts val="0"/>
                </a:spcAft>
                <a:buNone/>
              </a:pPr>
              <a:r>
                <a:rPr b="1" i="0" lang="pt-BR" sz="900" u="none" cap="none" strike="noStrike">
                  <a:solidFill>
                    <a:schemeClr val="dk1"/>
                  </a:solidFill>
                  <a:latin typeface="Arial"/>
                  <a:ea typeface="Arial"/>
                  <a:cs typeface="Arial"/>
                  <a:sym typeface="Arial"/>
                </a:rPr>
                <a:t>Criação de infraestruturas</a:t>
              </a:r>
              <a:endParaRPr b="0" i="0" sz="900" u="none" cap="none" strike="noStrike">
                <a:solidFill>
                  <a:schemeClr val="dk1"/>
                </a:solidFill>
                <a:latin typeface="Arial"/>
                <a:ea typeface="Arial"/>
                <a:cs typeface="Arial"/>
                <a:sym typeface="Arial"/>
              </a:endParaRPr>
            </a:p>
          </p:txBody>
        </p:sp>
        <p:sp>
          <p:nvSpPr>
            <p:cNvPr id="381" name="Google Shape;381;p43"/>
            <p:cNvSpPr/>
            <p:nvPr/>
          </p:nvSpPr>
          <p:spPr>
            <a:xfrm>
              <a:off x="5079626" y="160263"/>
              <a:ext cx="331476" cy="402825"/>
            </a:xfrm>
            <a:prstGeom prst="ellipse">
              <a:avLst/>
            </a:prstGeom>
            <a:blipFill rotWithShape="1">
              <a:blip r:embed="rId10">
                <a:alphaModFix/>
              </a:blip>
              <a:stretch>
                <a:fillRect b="0" l="-48998" r="-48998" t="0"/>
              </a:stretch>
            </a:blip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2" name="Google Shape;382;p43"/>
            <p:cNvSpPr/>
            <p:nvPr/>
          </p:nvSpPr>
          <p:spPr>
            <a:xfrm>
              <a:off x="223505" y="1891648"/>
              <a:ext cx="5140633" cy="354684"/>
            </a:xfrm>
            <a:prstGeom prst="leftRightArrow">
              <a:avLst>
                <a:gd fmla="val 50000" name="adj1"/>
                <a:gd fmla="val 50000" name="adj2"/>
              </a:avLst>
            </a:prstGeom>
            <a:solidFill>
              <a:srgbClr val="D0E5D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pic>
        <p:nvPicPr>
          <p:cNvPr id="383" name="Google Shape;383;p43"/>
          <p:cNvPicPr preferRelativeResize="0"/>
          <p:nvPr/>
        </p:nvPicPr>
        <p:blipFill rotWithShape="1">
          <a:blip r:embed="rId11">
            <a:alphaModFix/>
          </a:blip>
          <a:srcRect b="0" l="0" r="0" t="0"/>
          <a:stretch/>
        </p:blipFill>
        <p:spPr>
          <a:xfrm>
            <a:off x="566551" y="1307775"/>
            <a:ext cx="1464900" cy="2195024"/>
          </a:xfrm>
          <a:prstGeom prst="rect">
            <a:avLst/>
          </a:prstGeom>
          <a:noFill/>
          <a:ln>
            <a:noFill/>
          </a:ln>
        </p:spPr>
      </p:pic>
      <p:sp>
        <p:nvSpPr>
          <p:cNvPr id="384" name="Google Shape;384;p43"/>
          <p:cNvSpPr/>
          <p:nvPr/>
        </p:nvSpPr>
        <p:spPr>
          <a:xfrm>
            <a:off x="0" y="0"/>
            <a:ext cx="9161100" cy="88200"/>
          </a:xfrm>
          <a:prstGeom prst="rect">
            <a:avLst/>
          </a:prstGeom>
          <a:solidFill>
            <a:srgbClr val="1CA68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5" name="Google Shape;385;p43"/>
          <p:cNvSpPr txBox="1"/>
          <p:nvPr/>
        </p:nvSpPr>
        <p:spPr>
          <a:xfrm>
            <a:off x="566550" y="3602250"/>
            <a:ext cx="1973700" cy="455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pt-BR">
                <a:solidFill>
                  <a:schemeClr val="dk1"/>
                </a:solidFill>
                <a:latin typeface="Economica"/>
                <a:ea typeface="Economica"/>
                <a:cs typeface="Economica"/>
                <a:sym typeface="Economica"/>
              </a:rPr>
              <a:t>D</a:t>
            </a:r>
            <a:r>
              <a:rPr b="1" lang="pt-BR">
                <a:solidFill>
                  <a:schemeClr val="dk1"/>
                </a:solidFill>
                <a:latin typeface="Economica"/>
                <a:ea typeface="Economica"/>
                <a:cs typeface="Economica"/>
                <a:sym typeface="Economica"/>
              </a:rPr>
              <a:t>estaques do Livro Verde</a:t>
            </a:r>
            <a:endParaRPr b="1">
              <a:solidFill>
                <a:schemeClr val="dk1"/>
              </a:solidFill>
              <a:latin typeface="Economica"/>
              <a:ea typeface="Economica"/>
              <a:cs typeface="Economica"/>
              <a:sym typeface="Economica"/>
            </a:endParaRPr>
          </a:p>
          <a:p>
            <a:pPr indent="0" lvl="0" marL="0" rtl="0" algn="l">
              <a:spcBef>
                <a:spcPts val="0"/>
              </a:spcBef>
              <a:spcAft>
                <a:spcPts val="0"/>
              </a:spcAft>
              <a:buNone/>
            </a:pPr>
            <a:r>
              <a:rPr lang="pt-BR" sz="1200">
                <a:solidFill>
                  <a:schemeClr val="dk1"/>
                </a:solidFill>
                <a:latin typeface="Economica"/>
                <a:ea typeface="Economica"/>
                <a:cs typeface="Economica"/>
                <a:sym typeface="Economica"/>
              </a:rPr>
              <a:t>Pesquisa realizada entre março e agosto de 2017 pelo GTCA/ VPEIC.</a:t>
            </a:r>
            <a:endParaRPr sz="1200">
              <a:solidFill>
                <a:schemeClr val="dk1"/>
              </a:solidFill>
              <a:latin typeface="Economica"/>
              <a:ea typeface="Economica"/>
              <a:cs typeface="Economica"/>
              <a:sym typeface="Economica"/>
            </a:endParaRPr>
          </a:p>
          <a:p>
            <a:pPr indent="0" lvl="0" marL="0" rtl="0" algn="l">
              <a:spcBef>
                <a:spcPts val="0"/>
              </a:spcBef>
              <a:spcAft>
                <a:spcPts val="0"/>
              </a:spcAft>
              <a:buNone/>
            </a:pPr>
            <a:r>
              <a:t/>
            </a:r>
            <a:endParaRPr sz="1200">
              <a:solidFill>
                <a:schemeClr val="dk1"/>
              </a:solidFill>
              <a:latin typeface="Economica"/>
              <a:ea typeface="Economica"/>
              <a:cs typeface="Economica"/>
              <a:sym typeface="Economica"/>
            </a:endParaRPr>
          </a:p>
          <a:p>
            <a:pPr indent="0" lvl="0" marL="0" rtl="0" algn="l">
              <a:spcBef>
                <a:spcPts val="0"/>
              </a:spcBef>
              <a:spcAft>
                <a:spcPts val="0"/>
              </a:spcAft>
              <a:buClr>
                <a:schemeClr val="dk1"/>
              </a:buClr>
              <a:buFont typeface="Arial"/>
              <a:buNone/>
            </a:pPr>
            <a:r>
              <a:rPr b="1" lang="pt-BR" sz="800">
                <a:solidFill>
                  <a:schemeClr val="dk1"/>
                </a:solidFill>
                <a:latin typeface="Economica"/>
                <a:ea typeface="Economica"/>
                <a:cs typeface="Economica"/>
                <a:sym typeface="Economica"/>
              </a:rPr>
              <a:t>https://www.arca.fiocruz.br/handle/icict/26809</a:t>
            </a:r>
            <a:endParaRPr sz="800">
              <a:solidFill>
                <a:schemeClr val="dk1"/>
              </a:solidFill>
              <a:latin typeface="Economica"/>
              <a:ea typeface="Economica"/>
              <a:cs typeface="Economica"/>
              <a:sym typeface="Economica"/>
            </a:endParaRPr>
          </a:p>
          <a:p>
            <a:pPr indent="0" lvl="0" marL="0" rtl="0" algn="l">
              <a:spcBef>
                <a:spcPts val="0"/>
              </a:spcBef>
              <a:spcAft>
                <a:spcPts val="0"/>
              </a:spcAft>
              <a:buNone/>
            </a:pPr>
            <a:r>
              <a:t/>
            </a:r>
            <a:endParaRPr>
              <a:latin typeface="Economica"/>
              <a:ea typeface="Economica"/>
              <a:cs typeface="Economica"/>
              <a:sym typeface="Economica"/>
            </a:endParaRPr>
          </a:p>
        </p:txBody>
      </p:sp>
      <p:sp>
        <p:nvSpPr>
          <p:cNvPr id="386" name="Google Shape;386;p43"/>
          <p:cNvSpPr txBox="1"/>
          <p:nvPr>
            <p:ph type="title"/>
          </p:nvPr>
        </p:nvSpPr>
        <p:spPr>
          <a:xfrm>
            <a:off x="328425" y="316800"/>
            <a:ext cx="8520600" cy="831300"/>
          </a:xfrm>
          <a:prstGeom prst="rect">
            <a:avLst/>
          </a:prstGeom>
          <a:noFill/>
          <a:ln>
            <a:noFill/>
          </a:ln>
        </p:spPr>
        <p:txBody>
          <a:bodyPr anchorCtr="0" anchor="b" bIns="91425" lIns="91425" spcFirstLastPara="1" rIns="91425" wrap="square" tIns="91425">
            <a:noAutofit/>
          </a:bodyPr>
          <a:lstStyle/>
          <a:p>
            <a:pPr indent="0" lvl="0" marL="0" marR="0" rtl="0" algn="l">
              <a:lnSpc>
                <a:spcPct val="100000"/>
              </a:lnSpc>
              <a:spcBef>
                <a:spcPts val="0"/>
              </a:spcBef>
              <a:spcAft>
                <a:spcPts val="0"/>
              </a:spcAft>
              <a:buClr>
                <a:schemeClr val="dk1"/>
              </a:buClr>
              <a:buSzPts val="1100"/>
              <a:buFont typeface="Arial"/>
              <a:buNone/>
            </a:pPr>
            <a:r>
              <a:rPr lang="pt-BR" sz="4000"/>
              <a:t>Sumário executivo</a:t>
            </a:r>
            <a:endParaRPr i="0" sz="4000" u="none" cap="none" strike="noStrike">
              <a:solidFill>
                <a:schemeClr val="dk1"/>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4" name="Shape 124"/>
        <p:cNvGrpSpPr/>
        <p:nvPr/>
      </p:nvGrpSpPr>
      <p:grpSpPr>
        <a:xfrm>
          <a:off x="0" y="0"/>
          <a:ext cx="0" cy="0"/>
          <a:chOff x="0" y="0"/>
          <a:chExt cx="0" cy="0"/>
        </a:xfrm>
      </p:grpSpPr>
      <p:sp>
        <p:nvSpPr>
          <p:cNvPr id="125" name="Google Shape;125;p26"/>
          <p:cNvSpPr txBox="1"/>
          <p:nvPr>
            <p:ph type="title"/>
          </p:nvPr>
        </p:nvSpPr>
        <p:spPr>
          <a:xfrm>
            <a:off x="141012" y="145131"/>
            <a:ext cx="8520600" cy="831300"/>
          </a:xfrm>
          <a:prstGeom prst="rect">
            <a:avLst/>
          </a:prstGeom>
          <a:noFill/>
          <a:ln>
            <a:noFill/>
          </a:ln>
        </p:spPr>
        <p:txBody>
          <a:bodyPr anchorCtr="0" anchor="b" bIns="91425" lIns="91425" spcFirstLastPara="1" rIns="91425" wrap="square" tIns="91425">
            <a:noAutofit/>
          </a:bodyPr>
          <a:lstStyle/>
          <a:p>
            <a:pPr indent="0" lvl="0" marL="0" marR="0" rtl="0" algn="l">
              <a:lnSpc>
                <a:spcPct val="100000"/>
              </a:lnSpc>
              <a:spcBef>
                <a:spcPts val="0"/>
              </a:spcBef>
              <a:spcAft>
                <a:spcPts val="0"/>
              </a:spcAft>
              <a:buClr>
                <a:schemeClr val="dk1"/>
              </a:buClr>
              <a:buSzPts val="4200"/>
              <a:buFont typeface="Economica"/>
              <a:buNone/>
            </a:pPr>
            <a:r>
              <a:rPr b="0" i="0" lang="pt-BR" sz="4200" u="none" cap="none" strike="noStrike">
                <a:solidFill>
                  <a:schemeClr val="dk1"/>
                </a:solidFill>
                <a:latin typeface="Economica"/>
                <a:ea typeface="Economica"/>
                <a:cs typeface="Economica"/>
                <a:sym typeface="Economica"/>
              </a:rPr>
              <a:t>Roteiro</a:t>
            </a:r>
            <a:endParaRPr b="0" i="0" sz="4200" u="none" cap="none" strike="noStrike">
              <a:solidFill>
                <a:schemeClr val="dk1"/>
              </a:solidFill>
              <a:latin typeface="Economica"/>
              <a:ea typeface="Economica"/>
              <a:cs typeface="Economica"/>
              <a:sym typeface="Economica"/>
            </a:endParaRPr>
          </a:p>
        </p:txBody>
      </p:sp>
      <p:sp>
        <p:nvSpPr>
          <p:cNvPr id="126" name="Google Shape;126;p26"/>
          <p:cNvSpPr txBox="1"/>
          <p:nvPr>
            <p:ph type="title"/>
          </p:nvPr>
        </p:nvSpPr>
        <p:spPr>
          <a:xfrm>
            <a:off x="290456" y="976431"/>
            <a:ext cx="8731624" cy="3842995"/>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dk1"/>
              </a:buClr>
              <a:buSzPts val="4200"/>
              <a:buFont typeface="Economica"/>
              <a:buNone/>
            </a:pPr>
            <a:r>
              <a:rPr b="1" i="0" lang="pt-BR" sz="1600" u="none" cap="none" strike="noStrike">
                <a:solidFill>
                  <a:schemeClr val="dk1"/>
                </a:solidFill>
                <a:latin typeface="Open Sans"/>
                <a:ea typeface="Open Sans"/>
                <a:cs typeface="Open Sans"/>
                <a:sym typeface="Open Sans"/>
              </a:rPr>
              <a:t>Ciência Aberta</a:t>
            </a:r>
            <a:br>
              <a:rPr b="1" i="0" lang="pt-BR" sz="1600" u="none" cap="none" strike="noStrike">
                <a:solidFill>
                  <a:schemeClr val="dk1"/>
                </a:solidFill>
                <a:latin typeface="Open Sans"/>
                <a:ea typeface="Open Sans"/>
                <a:cs typeface="Open Sans"/>
                <a:sym typeface="Open Sans"/>
              </a:rPr>
            </a:br>
            <a:r>
              <a:rPr b="1" i="0" lang="pt-BR" sz="1600" u="none" cap="none" strike="noStrike">
                <a:solidFill>
                  <a:schemeClr val="dk1"/>
                </a:solidFill>
                <a:latin typeface="Open Sans"/>
                <a:ea typeface="Open Sans"/>
                <a:cs typeface="Open Sans"/>
                <a:sym typeface="Open Sans"/>
              </a:rPr>
              <a:t>	</a:t>
            </a:r>
            <a:r>
              <a:rPr b="0" i="1" lang="pt-BR" sz="1400" u="none" cap="none" strike="noStrike">
                <a:solidFill>
                  <a:schemeClr val="dk1"/>
                </a:solidFill>
                <a:latin typeface="Open Sans"/>
                <a:ea typeface="Open Sans"/>
                <a:cs typeface="Open Sans"/>
                <a:sym typeface="Open Sans"/>
              </a:rPr>
              <a:t>O que é</a:t>
            </a:r>
            <a:br>
              <a:rPr b="0" i="1" lang="pt-BR" sz="1400" u="none" cap="none" strike="noStrike">
                <a:solidFill>
                  <a:schemeClr val="dk1"/>
                </a:solidFill>
                <a:latin typeface="Open Sans"/>
                <a:ea typeface="Open Sans"/>
                <a:cs typeface="Open Sans"/>
                <a:sym typeface="Open Sans"/>
              </a:rPr>
            </a:br>
            <a:r>
              <a:rPr b="0" i="1" lang="pt-BR" sz="1400" u="none" cap="none" strike="noStrike">
                <a:solidFill>
                  <a:schemeClr val="dk1"/>
                </a:solidFill>
                <a:latin typeface="Open Sans"/>
                <a:ea typeface="Open Sans"/>
                <a:cs typeface="Open Sans"/>
                <a:sym typeface="Open Sans"/>
              </a:rPr>
              <a:t>	Motivações e relevância</a:t>
            </a:r>
            <a:endParaRPr b="0" i="1" sz="1400" u="none" cap="none" strike="noStrike">
              <a:solidFill>
                <a:schemeClr val="dk1"/>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4200"/>
              <a:buFont typeface="Economica"/>
              <a:buNone/>
            </a:pPr>
            <a:r>
              <a:t/>
            </a:r>
            <a:endParaRPr b="0" i="0" sz="1400" u="none" cap="none" strike="noStrike">
              <a:solidFill>
                <a:schemeClr val="dk1"/>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1" i="0" lang="pt-BR" sz="1600" u="none" cap="none" strike="noStrike">
                <a:solidFill>
                  <a:schemeClr val="dk1"/>
                </a:solidFill>
                <a:latin typeface="Open Sans"/>
                <a:ea typeface="Open Sans"/>
                <a:cs typeface="Open Sans"/>
                <a:sym typeface="Open Sans"/>
              </a:rPr>
              <a:t>Ciência Aberta na Fiocruz</a:t>
            </a:r>
            <a:endParaRPr b="1" i="0" sz="1600" u="none" cap="none" strike="noStrike">
              <a:solidFill>
                <a:schemeClr val="dk1"/>
              </a:solidFill>
              <a:latin typeface="Open Sans"/>
              <a:ea typeface="Open Sans"/>
              <a:cs typeface="Open Sans"/>
              <a:sym typeface="Open Sans"/>
            </a:endParaRPr>
          </a:p>
          <a:p>
            <a:pPr indent="0" lvl="0" marL="457200" marR="0" rtl="0" algn="l">
              <a:lnSpc>
                <a:spcPct val="100000"/>
              </a:lnSpc>
              <a:spcBef>
                <a:spcPts val="0"/>
              </a:spcBef>
              <a:spcAft>
                <a:spcPts val="0"/>
              </a:spcAft>
              <a:buClr>
                <a:schemeClr val="dk1"/>
              </a:buClr>
              <a:buSzPts val="1100"/>
              <a:buFont typeface="Arial"/>
              <a:buNone/>
            </a:pPr>
            <a:r>
              <a:rPr b="0" i="1" lang="pt-BR" sz="1600" u="none" cap="none" strike="noStrike">
                <a:solidFill>
                  <a:schemeClr val="dk1"/>
                </a:solidFill>
                <a:latin typeface="Open Sans"/>
                <a:ea typeface="Open Sans"/>
                <a:cs typeface="Open Sans"/>
                <a:sym typeface="Open Sans"/>
              </a:rPr>
              <a:t>	</a:t>
            </a:r>
            <a:r>
              <a:rPr b="0" i="1" lang="pt-BR" sz="1400" u="none" cap="none" strike="noStrike">
                <a:solidFill>
                  <a:schemeClr val="dk1"/>
                </a:solidFill>
                <a:latin typeface="Open Sans"/>
                <a:ea typeface="Open Sans"/>
                <a:cs typeface="Open Sans"/>
                <a:sym typeface="Open Sans"/>
              </a:rPr>
              <a:t>Ampliando a Política de Acesso Aberto</a:t>
            </a:r>
            <a:br>
              <a:rPr b="0" i="1" lang="pt-BR" sz="1400" u="none" cap="none" strike="noStrike">
                <a:solidFill>
                  <a:schemeClr val="dk1"/>
                </a:solidFill>
                <a:latin typeface="Open Sans"/>
                <a:ea typeface="Open Sans"/>
                <a:cs typeface="Open Sans"/>
                <a:sym typeface="Open Sans"/>
              </a:rPr>
            </a:br>
            <a:r>
              <a:rPr b="0" i="1" lang="pt-BR" sz="1400" u="none" cap="none" strike="noStrike">
                <a:solidFill>
                  <a:schemeClr val="dk1"/>
                </a:solidFill>
                <a:latin typeface="Open Sans"/>
                <a:ea typeface="Open Sans"/>
                <a:cs typeface="Open Sans"/>
                <a:sym typeface="Open Sans"/>
              </a:rPr>
              <a:t>	GT Ciência Aberta - Resultados</a:t>
            </a:r>
            <a:br>
              <a:rPr b="0" i="1" lang="pt-BR" sz="1400" u="none" cap="none" strike="noStrike">
                <a:solidFill>
                  <a:schemeClr val="dk1"/>
                </a:solidFill>
                <a:latin typeface="Open Sans"/>
                <a:ea typeface="Open Sans"/>
                <a:cs typeface="Open Sans"/>
                <a:sym typeface="Open Sans"/>
              </a:rPr>
            </a:br>
            <a:r>
              <a:rPr b="0" i="1" lang="pt-BR" sz="1400" u="none" cap="none" strike="noStrike">
                <a:solidFill>
                  <a:schemeClr val="dk1"/>
                </a:solidFill>
                <a:latin typeface="Open Sans"/>
                <a:ea typeface="Open Sans"/>
                <a:cs typeface="Open Sans"/>
                <a:sym typeface="Open Sans"/>
              </a:rPr>
              <a:t>		- Livro Verde Ciência Aberta e Dados Abertos</a:t>
            </a:r>
            <a:endParaRPr b="0" i="1" sz="1400" u="none" cap="none" strike="noStrike">
              <a:solidFill>
                <a:schemeClr val="dk1"/>
              </a:solidFill>
              <a:latin typeface="Open Sans"/>
              <a:ea typeface="Open Sans"/>
              <a:cs typeface="Open Sans"/>
              <a:sym typeface="Open Sans"/>
            </a:endParaRPr>
          </a:p>
          <a:p>
            <a:pPr indent="0" lvl="0" marL="914400" marR="0" rtl="0" algn="l">
              <a:lnSpc>
                <a:spcPct val="100000"/>
              </a:lnSpc>
              <a:spcBef>
                <a:spcPts val="0"/>
              </a:spcBef>
              <a:spcAft>
                <a:spcPts val="0"/>
              </a:spcAft>
              <a:buClr>
                <a:schemeClr val="dk1"/>
              </a:buClr>
              <a:buSzPts val="1100"/>
              <a:buFont typeface="Arial"/>
              <a:buNone/>
            </a:pPr>
            <a:r>
              <a:rPr b="0" i="1" lang="pt-BR" sz="1400" u="none" cap="none" strike="noStrike">
                <a:solidFill>
                  <a:schemeClr val="dk1"/>
                </a:solidFill>
                <a:latin typeface="Open Sans"/>
                <a:ea typeface="Open Sans"/>
                <a:cs typeface="Open Sans"/>
                <a:sym typeface="Open Sans"/>
              </a:rPr>
              <a:t>	- Marcos Legais</a:t>
            </a:r>
            <a:endParaRPr b="0" i="1" sz="1400" u="none" cap="none" strike="noStrike">
              <a:solidFill>
                <a:schemeClr val="dk1"/>
              </a:solidFill>
              <a:latin typeface="Open Sans"/>
              <a:ea typeface="Open Sans"/>
              <a:cs typeface="Open Sans"/>
              <a:sym typeface="Open Sans"/>
            </a:endParaRPr>
          </a:p>
          <a:p>
            <a:pPr indent="0" lvl="0" marL="457200" marR="0" rtl="0" algn="l">
              <a:lnSpc>
                <a:spcPct val="100000"/>
              </a:lnSpc>
              <a:spcBef>
                <a:spcPts val="0"/>
              </a:spcBef>
              <a:spcAft>
                <a:spcPts val="0"/>
              </a:spcAft>
              <a:buClr>
                <a:schemeClr val="dk1"/>
              </a:buClr>
              <a:buSzPts val="1100"/>
              <a:buFont typeface="Arial"/>
              <a:buNone/>
            </a:pPr>
            <a:r>
              <a:rPr b="0" i="1" lang="pt-BR" sz="1400" u="none" cap="none" strike="noStrike">
                <a:solidFill>
                  <a:schemeClr val="dk1"/>
                </a:solidFill>
                <a:latin typeface="Open Sans"/>
                <a:ea typeface="Open Sans"/>
                <a:cs typeface="Open Sans"/>
                <a:sym typeface="Open Sans"/>
              </a:rPr>
              <a:t>		- Curso à distância e presencial</a:t>
            </a:r>
            <a:endParaRPr b="0" i="1" sz="1400" u="none" cap="none" strike="noStrike">
              <a:solidFill>
                <a:schemeClr val="dk1"/>
              </a:solidFill>
              <a:latin typeface="Open Sans"/>
              <a:ea typeface="Open Sans"/>
              <a:cs typeface="Open Sans"/>
              <a:sym typeface="Open Sans"/>
            </a:endParaRPr>
          </a:p>
          <a:p>
            <a:pPr indent="0" lvl="0" marL="457200" marR="0" rtl="0" algn="l">
              <a:lnSpc>
                <a:spcPct val="100000"/>
              </a:lnSpc>
              <a:spcBef>
                <a:spcPts val="0"/>
              </a:spcBef>
              <a:spcAft>
                <a:spcPts val="0"/>
              </a:spcAft>
              <a:buClr>
                <a:schemeClr val="dk1"/>
              </a:buClr>
              <a:buSzPts val="1100"/>
              <a:buFont typeface="Arial"/>
              <a:buNone/>
            </a:pPr>
            <a:r>
              <a:rPr b="0" i="1" lang="pt-BR" sz="1400" u="none" cap="none" strike="noStrike">
                <a:solidFill>
                  <a:schemeClr val="dk1"/>
                </a:solidFill>
                <a:latin typeface="Open Sans"/>
                <a:ea typeface="Open Sans"/>
                <a:cs typeface="Open Sans"/>
                <a:sym typeface="Open Sans"/>
              </a:rPr>
              <a:t>		</a:t>
            </a:r>
            <a:endParaRPr b="0" i="1" sz="1600" u="none" cap="none" strike="noStrike">
              <a:solidFill>
                <a:schemeClr val="dk1"/>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4200"/>
              <a:buFont typeface="Economica"/>
              <a:buNone/>
            </a:pPr>
            <a:r>
              <a:rPr b="1" i="0" lang="pt-BR" sz="1600" u="none" cap="none" strike="noStrike">
                <a:solidFill>
                  <a:schemeClr val="dk1"/>
                </a:solidFill>
                <a:latin typeface="Open Sans"/>
                <a:ea typeface="Open Sans"/>
                <a:cs typeface="Open Sans"/>
                <a:sym typeface="Open Sans"/>
              </a:rPr>
              <a:t>Gestão e abertura de dados para pesquisa na Fiocruz</a:t>
            </a:r>
            <a:br>
              <a:rPr b="1" i="0" lang="pt-BR" sz="1600" u="none" cap="none" strike="noStrike">
                <a:solidFill>
                  <a:schemeClr val="dk1"/>
                </a:solidFill>
                <a:latin typeface="Open Sans"/>
                <a:ea typeface="Open Sans"/>
                <a:cs typeface="Open Sans"/>
                <a:sym typeface="Open Sans"/>
              </a:rPr>
            </a:br>
            <a:r>
              <a:rPr b="1" i="0" lang="pt-BR" sz="1600" u="none" cap="none" strike="noStrike">
                <a:solidFill>
                  <a:schemeClr val="dk1"/>
                </a:solidFill>
                <a:latin typeface="Open Sans"/>
                <a:ea typeface="Open Sans"/>
                <a:cs typeface="Open Sans"/>
                <a:sym typeface="Open Sans"/>
              </a:rPr>
              <a:t>	</a:t>
            </a:r>
            <a:r>
              <a:rPr b="0" i="1" lang="pt-BR" sz="1400" u="none" cap="none" strike="noStrike">
                <a:solidFill>
                  <a:schemeClr val="dk1"/>
                </a:solidFill>
                <a:latin typeface="Open Sans"/>
                <a:ea typeface="Open Sans"/>
                <a:cs typeface="Open Sans"/>
                <a:sym typeface="Open Sans"/>
              </a:rPr>
              <a:t>TR - Abertura de Dados para Pesquisa</a:t>
            </a:r>
            <a:br>
              <a:rPr b="0" i="1" lang="pt-BR" sz="1400" u="none" cap="none" strike="noStrike">
                <a:solidFill>
                  <a:schemeClr val="dk1"/>
                </a:solidFill>
                <a:latin typeface="Open Sans"/>
                <a:ea typeface="Open Sans"/>
                <a:cs typeface="Open Sans"/>
                <a:sym typeface="Open Sans"/>
              </a:rPr>
            </a:br>
            <a:r>
              <a:rPr b="0" i="1" lang="pt-BR" sz="1400" u="none" cap="none" strike="noStrike">
                <a:solidFill>
                  <a:schemeClr val="dk1"/>
                </a:solidFill>
                <a:latin typeface="Open Sans"/>
                <a:ea typeface="Open Sans"/>
                <a:cs typeface="Open Sans"/>
                <a:sym typeface="Open Sans"/>
              </a:rPr>
              <a:t>	Onde estamos e próximas etapas - Termo de Referência, consulta pública, Conselho Deliberativo</a:t>
            </a:r>
            <a:br>
              <a:rPr b="0" i="1" lang="pt-BR" sz="1400" u="none" cap="none" strike="noStrike">
                <a:solidFill>
                  <a:schemeClr val="dk1"/>
                </a:solidFill>
                <a:latin typeface="Open Sans"/>
                <a:ea typeface="Open Sans"/>
                <a:cs typeface="Open Sans"/>
                <a:sym typeface="Open Sans"/>
              </a:rPr>
            </a:br>
            <a:br>
              <a:rPr b="1" i="0" lang="pt-BR" sz="1600" u="none" cap="none" strike="noStrike">
                <a:solidFill>
                  <a:schemeClr val="dk1"/>
                </a:solidFill>
                <a:latin typeface="Open Sans"/>
                <a:ea typeface="Open Sans"/>
                <a:cs typeface="Open Sans"/>
                <a:sym typeface="Open Sans"/>
              </a:rPr>
            </a:br>
            <a:r>
              <a:rPr b="1" i="0" lang="pt-BR" sz="1600" u="none" cap="none" strike="noStrike">
                <a:solidFill>
                  <a:schemeClr val="dk1"/>
                </a:solidFill>
                <a:latin typeface="Open Sans"/>
                <a:ea typeface="Open Sans"/>
                <a:cs typeface="Open Sans"/>
                <a:sym typeface="Open Sans"/>
              </a:rPr>
              <a:t>Desafios</a:t>
            </a:r>
            <a:endParaRPr b="0" i="0" sz="1600" u="none" cap="none" strike="noStrike">
              <a:solidFill>
                <a:srgbClr val="000000"/>
              </a:solidFill>
              <a:latin typeface="Open Sans"/>
              <a:ea typeface="Open Sans"/>
              <a:cs typeface="Open Sans"/>
              <a:sym typeface="Open Sans"/>
            </a:endParaRPr>
          </a:p>
        </p:txBody>
      </p:sp>
      <p:sp>
        <p:nvSpPr>
          <p:cNvPr id="127" name="Google Shape;127;p26"/>
          <p:cNvSpPr/>
          <p:nvPr/>
        </p:nvSpPr>
        <p:spPr>
          <a:xfrm>
            <a:off x="0" y="0"/>
            <a:ext cx="9161100" cy="88200"/>
          </a:xfrm>
          <a:prstGeom prst="rect">
            <a:avLst/>
          </a:prstGeom>
          <a:solidFill>
            <a:srgbClr val="1CA68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90" name="Shape 390"/>
        <p:cNvGrpSpPr/>
        <p:nvPr/>
      </p:nvGrpSpPr>
      <p:grpSpPr>
        <a:xfrm>
          <a:off x="0" y="0"/>
          <a:ext cx="0" cy="0"/>
          <a:chOff x="0" y="0"/>
          <a:chExt cx="0" cy="0"/>
        </a:xfrm>
      </p:grpSpPr>
      <p:sp>
        <p:nvSpPr>
          <p:cNvPr id="391" name="Google Shape;391;p44"/>
          <p:cNvSpPr txBox="1"/>
          <p:nvPr>
            <p:ph type="title"/>
          </p:nvPr>
        </p:nvSpPr>
        <p:spPr>
          <a:xfrm>
            <a:off x="328425" y="316800"/>
            <a:ext cx="8520600" cy="831300"/>
          </a:xfrm>
          <a:prstGeom prst="rect">
            <a:avLst/>
          </a:prstGeom>
          <a:noFill/>
          <a:ln>
            <a:noFill/>
          </a:ln>
        </p:spPr>
        <p:txBody>
          <a:bodyPr anchorCtr="0" anchor="b" bIns="91425" lIns="91425" spcFirstLastPara="1" rIns="91425" wrap="square" tIns="91425">
            <a:noAutofit/>
          </a:bodyPr>
          <a:lstStyle/>
          <a:p>
            <a:pPr indent="0" lvl="0" marL="0" marR="0" rtl="0" algn="l">
              <a:lnSpc>
                <a:spcPct val="100000"/>
              </a:lnSpc>
              <a:spcBef>
                <a:spcPts val="0"/>
              </a:spcBef>
              <a:spcAft>
                <a:spcPts val="0"/>
              </a:spcAft>
              <a:buClr>
                <a:schemeClr val="dk1"/>
              </a:buClr>
              <a:buSzPts val="1100"/>
              <a:buFont typeface="Arial"/>
              <a:buNone/>
            </a:pPr>
            <a:r>
              <a:rPr lang="pt-BR" sz="4000"/>
              <a:t>Gestão e abertura de dados para pesquisa</a:t>
            </a:r>
            <a:endParaRPr i="0" sz="4000" u="none" cap="none" strike="noStrike">
              <a:solidFill>
                <a:schemeClr val="dk1"/>
              </a:solidFill>
            </a:endParaRPr>
          </a:p>
        </p:txBody>
      </p:sp>
      <p:sp>
        <p:nvSpPr>
          <p:cNvPr id="392" name="Google Shape;392;p44"/>
          <p:cNvSpPr txBox="1"/>
          <p:nvPr>
            <p:ph idx="2" type="body"/>
          </p:nvPr>
        </p:nvSpPr>
        <p:spPr>
          <a:xfrm>
            <a:off x="485775" y="1147225"/>
            <a:ext cx="8205900" cy="3788700"/>
          </a:xfrm>
          <a:prstGeom prst="rect">
            <a:avLst/>
          </a:prstGeom>
          <a:noFill/>
          <a:ln>
            <a:noFill/>
          </a:ln>
        </p:spPr>
        <p:txBody>
          <a:bodyPr anchorCtr="0" anchor="t" bIns="91425" lIns="91425" spcFirstLastPara="1" rIns="91425" wrap="square" tIns="91425">
            <a:noAutofit/>
          </a:bodyPr>
          <a:lstStyle/>
          <a:p>
            <a:pPr indent="0" lvl="0" marL="457200" marR="0" rtl="0" algn="just">
              <a:lnSpc>
                <a:spcPct val="150000"/>
              </a:lnSpc>
              <a:spcBef>
                <a:spcPts val="0"/>
              </a:spcBef>
              <a:spcAft>
                <a:spcPts val="0"/>
              </a:spcAft>
              <a:buClr>
                <a:schemeClr val="dk1"/>
              </a:buClr>
              <a:buSzPts val="1400"/>
              <a:buFont typeface="Open Sans"/>
              <a:buNone/>
            </a:pPr>
            <a:r>
              <a:t/>
            </a:r>
            <a:endParaRPr b="1" i="0" sz="1200" u="none" cap="none" strike="noStrike">
              <a:solidFill>
                <a:schemeClr val="dk1"/>
              </a:solidFill>
              <a:latin typeface="Open Sans"/>
              <a:ea typeface="Open Sans"/>
              <a:cs typeface="Open Sans"/>
              <a:sym typeface="Open Sans"/>
            </a:endParaRPr>
          </a:p>
          <a:p>
            <a:pPr indent="0" lvl="0" marL="0" marR="0" rtl="0" algn="just">
              <a:lnSpc>
                <a:spcPct val="150000"/>
              </a:lnSpc>
              <a:spcBef>
                <a:spcPts val="0"/>
              </a:spcBef>
              <a:spcAft>
                <a:spcPts val="0"/>
              </a:spcAft>
              <a:buNone/>
            </a:pPr>
            <a:r>
              <a:rPr b="1" lang="pt-BR" sz="1200"/>
              <a:t>Objetivos</a:t>
            </a:r>
            <a:endParaRPr b="1" i="0" sz="1200" u="none" cap="none" strike="noStrike">
              <a:solidFill>
                <a:schemeClr val="dk1"/>
              </a:solidFill>
              <a:latin typeface="Open Sans"/>
              <a:ea typeface="Open Sans"/>
              <a:cs typeface="Open Sans"/>
              <a:sym typeface="Open Sans"/>
            </a:endParaRPr>
          </a:p>
          <a:p>
            <a:pPr indent="-304800" lvl="0" marL="914400" rtl="0" algn="l">
              <a:lnSpc>
                <a:spcPct val="100000"/>
              </a:lnSpc>
              <a:spcBef>
                <a:spcPts val="0"/>
              </a:spcBef>
              <a:spcAft>
                <a:spcPts val="0"/>
              </a:spcAft>
              <a:buClr>
                <a:schemeClr val="dk1"/>
              </a:buClr>
              <a:buSzPts val="1200"/>
              <a:buFont typeface="Open Sans"/>
              <a:buChar char="●"/>
            </a:pPr>
            <a:r>
              <a:rPr lang="pt-BR"/>
              <a:t>Abrir diálogo com a comunidade científica para reflexão crítica</a:t>
            </a:r>
            <a:endParaRPr/>
          </a:p>
          <a:p>
            <a:pPr indent="0" lvl="0" marL="914400" rtl="0" algn="l">
              <a:lnSpc>
                <a:spcPct val="100000"/>
              </a:lnSpc>
              <a:spcBef>
                <a:spcPts val="0"/>
              </a:spcBef>
              <a:spcAft>
                <a:spcPts val="0"/>
              </a:spcAft>
              <a:buNone/>
            </a:pPr>
            <a:r>
              <a:t/>
            </a:r>
            <a:endParaRPr/>
          </a:p>
          <a:p>
            <a:pPr indent="-304800" lvl="0" marL="914400" rtl="0" algn="l">
              <a:lnSpc>
                <a:spcPct val="100000"/>
              </a:lnSpc>
              <a:spcBef>
                <a:spcPts val="0"/>
              </a:spcBef>
              <a:spcAft>
                <a:spcPts val="0"/>
              </a:spcAft>
              <a:buClr>
                <a:schemeClr val="dk1"/>
              </a:buClr>
              <a:buSzPts val="1200"/>
              <a:buFont typeface="Open Sans"/>
              <a:buChar char="●"/>
            </a:pPr>
            <a:r>
              <a:rPr lang="pt-BR"/>
              <a:t>Construção de diretrizes alinhadas aos nossos interesses</a:t>
            </a:r>
            <a:endParaRPr/>
          </a:p>
          <a:p>
            <a:pPr indent="0" lvl="0" marL="0" rtl="0" algn="l">
              <a:lnSpc>
                <a:spcPct val="100000"/>
              </a:lnSpc>
              <a:spcBef>
                <a:spcPts val="0"/>
              </a:spcBef>
              <a:spcAft>
                <a:spcPts val="0"/>
              </a:spcAft>
              <a:buNone/>
            </a:pPr>
            <a:r>
              <a:t/>
            </a:r>
            <a:endParaRPr/>
          </a:p>
          <a:p>
            <a:pPr indent="-304800" lvl="0" marL="914400" rtl="0" algn="l">
              <a:lnSpc>
                <a:spcPct val="100000"/>
              </a:lnSpc>
              <a:spcBef>
                <a:spcPts val="0"/>
              </a:spcBef>
              <a:spcAft>
                <a:spcPts val="0"/>
              </a:spcAft>
              <a:buClr>
                <a:schemeClr val="dk1"/>
              </a:buClr>
              <a:buSzPts val="1200"/>
              <a:buFont typeface="Open Sans"/>
              <a:buChar char="●"/>
            </a:pPr>
            <a:r>
              <a:rPr lang="pt-BR"/>
              <a:t>Ser protagonista neste debate </a:t>
            </a:r>
            <a:br>
              <a:rPr lang="pt-BR"/>
            </a:br>
            <a:endParaRPr/>
          </a:p>
          <a:p>
            <a:pPr indent="-304800" lvl="0" marL="914400" rtl="0" algn="l">
              <a:lnSpc>
                <a:spcPct val="100000"/>
              </a:lnSpc>
              <a:spcBef>
                <a:spcPts val="0"/>
              </a:spcBef>
              <a:spcAft>
                <a:spcPts val="0"/>
              </a:spcAft>
              <a:buClr>
                <a:schemeClr val="dk1"/>
              </a:buClr>
              <a:buSzPts val="1200"/>
              <a:buFont typeface="Open Sans"/>
              <a:buChar char="●"/>
            </a:pPr>
            <a:r>
              <a:rPr lang="pt-BR"/>
              <a:t>Se apropriar de forma propositiva e não reativa à políticas externas</a:t>
            </a:r>
            <a:endParaRPr/>
          </a:p>
          <a:p>
            <a:pPr indent="0" lvl="0" marL="914400" marR="0" rtl="0" algn="just">
              <a:lnSpc>
                <a:spcPct val="150000"/>
              </a:lnSpc>
              <a:spcBef>
                <a:spcPts val="0"/>
              </a:spcBef>
              <a:spcAft>
                <a:spcPts val="0"/>
              </a:spcAft>
              <a:buNone/>
            </a:pPr>
            <a:r>
              <a:t/>
            </a:r>
            <a:endParaRPr b="1" sz="1200"/>
          </a:p>
          <a:p>
            <a:pPr indent="0" lvl="0" marL="457200" marR="0" rtl="0" algn="just">
              <a:lnSpc>
                <a:spcPct val="150000"/>
              </a:lnSpc>
              <a:spcBef>
                <a:spcPts val="0"/>
              </a:spcBef>
              <a:spcAft>
                <a:spcPts val="0"/>
              </a:spcAft>
              <a:buClr>
                <a:schemeClr val="dk1"/>
              </a:buClr>
              <a:buSzPts val="1400"/>
              <a:buFont typeface="Open Sans"/>
              <a:buNone/>
            </a:pPr>
            <a:r>
              <a:t/>
            </a:r>
            <a:endParaRPr b="0" i="0" sz="1200" u="none" cap="none" strike="noStrike">
              <a:solidFill>
                <a:schemeClr val="dk1"/>
              </a:solidFill>
              <a:latin typeface="Open Sans"/>
              <a:ea typeface="Open Sans"/>
              <a:cs typeface="Open Sans"/>
              <a:sym typeface="Open Sans"/>
            </a:endParaRPr>
          </a:p>
          <a:p>
            <a:pPr indent="0" lvl="0" marL="0" marR="0" rtl="0" algn="l">
              <a:lnSpc>
                <a:spcPct val="115000"/>
              </a:lnSpc>
              <a:spcBef>
                <a:spcPts val="0"/>
              </a:spcBef>
              <a:spcAft>
                <a:spcPts val="1600"/>
              </a:spcAft>
              <a:buClr>
                <a:schemeClr val="dk1"/>
              </a:buClr>
              <a:buSzPts val="1400"/>
              <a:buFont typeface="Open Sans"/>
              <a:buNone/>
            </a:pPr>
            <a:r>
              <a:t/>
            </a:r>
            <a:endParaRPr b="0" i="0" sz="1400" u="none" cap="none" strike="noStrike">
              <a:solidFill>
                <a:schemeClr val="dk1"/>
              </a:solidFill>
              <a:latin typeface="Open Sans"/>
              <a:ea typeface="Open Sans"/>
              <a:cs typeface="Open Sans"/>
              <a:sym typeface="Open Sans"/>
            </a:endParaRPr>
          </a:p>
        </p:txBody>
      </p:sp>
      <p:sp>
        <p:nvSpPr>
          <p:cNvPr id="393" name="Google Shape;393;p44"/>
          <p:cNvSpPr/>
          <p:nvPr/>
        </p:nvSpPr>
        <p:spPr>
          <a:xfrm>
            <a:off x="0" y="0"/>
            <a:ext cx="9161100" cy="88200"/>
          </a:xfrm>
          <a:prstGeom prst="rect">
            <a:avLst/>
          </a:prstGeom>
          <a:solidFill>
            <a:srgbClr val="1CA68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97" name="Shape 397"/>
        <p:cNvGrpSpPr/>
        <p:nvPr/>
      </p:nvGrpSpPr>
      <p:grpSpPr>
        <a:xfrm>
          <a:off x="0" y="0"/>
          <a:ext cx="0" cy="0"/>
          <a:chOff x="0" y="0"/>
          <a:chExt cx="0" cy="0"/>
        </a:xfrm>
      </p:grpSpPr>
      <p:sp>
        <p:nvSpPr>
          <p:cNvPr id="398" name="Google Shape;398;p45"/>
          <p:cNvSpPr txBox="1"/>
          <p:nvPr>
            <p:ph type="title"/>
          </p:nvPr>
        </p:nvSpPr>
        <p:spPr>
          <a:xfrm>
            <a:off x="235500" y="315925"/>
            <a:ext cx="8520600" cy="8313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pt-BR"/>
              <a:t>Construindo a Política: etapas</a:t>
            </a:r>
            <a:endParaRPr/>
          </a:p>
        </p:txBody>
      </p:sp>
      <p:sp>
        <p:nvSpPr>
          <p:cNvPr id="399" name="Google Shape;399;p45"/>
          <p:cNvSpPr/>
          <p:nvPr/>
        </p:nvSpPr>
        <p:spPr>
          <a:xfrm>
            <a:off x="0" y="0"/>
            <a:ext cx="9161100" cy="88200"/>
          </a:xfrm>
          <a:prstGeom prst="rect">
            <a:avLst/>
          </a:prstGeom>
          <a:solidFill>
            <a:srgbClr val="1CA688"/>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00" name="Google Shape;400;p45"/>
          <p:cNvSpPr txBox="1"/>
          <p:nvPr>
            <p:ph idx="4294967295" type="body"/>
          </p:nvPr>
        </p:nvSpPr>
        <p:spPr>
          <a:xfrm>
            <a:off x="1524050" y="1203764"/>
            <a:ext cx="7079700" cy="3354000"/>
          </a:xfrm>
          <a:prstGeom prst="rect">
            <a:avLst/>
          </a:prstGeom>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100"/>
              <a:buFont typeface="Arial"/>
              <a:buNone/>
            </a:pPr>
            <a:r>
              <a:rPr b="1" lang="pt-BR" sz="1100"/>
              <a:t>Jun</a:t>
            </a:r>
            <a:br>
              <a:rPr lang="pt-BR" sz="1100"/>
            </a:br>
            <a:r>
              <a:rPr lang="pt-BR" sz="1100"/>
              <a:t>Lançamento do Termo de Referência</a:t>
            </a:r>
            <a:endParaRPr sz="1100"/>
          </a:p>
          <a:p>
            <a:pPr indent="0" lvl="0" marL="0" rtl="0" algn="l">
              <a:lnSpc>
                <a:spcPct val="100000"/>
              </a:lnSpc>
              <a:spcBef>
                <a:spcPts val="1600"/>
              </a:spcBef>
              <a:spcAft>
                <a:spcPts val="0"/>
              </a:spcAft>
              <a:buClr>
                <a:schemeClr val="dk1"/>
              </a:buClr>
              <a:buSzPts val="1100"/>
              <a:buFont typeface="Arial"/>
              <a:buNone/>
            </a:pPr>
            <a:r>
              <a:t/>
            </a:r>
            <a:endParaRPr sz="1100"/>
          </a:p>
          <a:p>
            <a:pPr indent="0" lvl="0" marL="0" rtl="0" algn="l">
              <a:lnSpc>
                <a:spcPct val="100000"/>
              </a:lnSpc>
              <a:spcBef>
                <a:spcPts val="1600"/>
              </a:spcBef>
              <a:spcAft>
                <a:spcPts val="0"/>
              </a:spcAft>
              <a:buNone/>
            </a:pPr>
            <a:r>
              <a:rPr b="1" lang="pt-BR" sz="1100"/>
              <a:t>Jun a Dez</a:t>
            </a:r>
            <a:br>
              <a:rPr lang="pt-BR" sz="1100"/>
            </a:br>
            <a:r>
              <a:rPr lang="pt-BR" sz="1100"/>
              <a:t>Mobilização da comunidade Fiocruz (campanha de comunicação e debates)</a:t>
            </a:r>
            <a:endParaRPr sz="1100"/>
          </a:p>
          <a:p>
            <a:pPr indent="-298450" lvl="0" marL="457200" rtl="0" algn="l">
              <a:lnSpc>
                <a:spcPct val="100000"/>
              </a:lnSpc>
              <a:spcBef>
                <a:spcPts val="0"/>
              </a:spcBef>
              <a:spcAft>
                <a:spcPts val="0"/>
              </a:spcAft>
              <a:buSzPts val="1100"/>
              <a:buChar char="●"/>
            </a:pPr>
            <a:r>
              <a:rPr lang="pt-BR" sz="1100"/>
              <a:t>Câmaras Técnicas, Fórum das Unidades Regionais, Projetos com exigência de abertura de dados</a:t>
            </a:r>
            <a:endParaRPr sz="1100"/>
          </a:p>
          <a:p>
            <a:pPr indent="-298450" lvl="0" marL="457200" rtl="0" algn="l">
              <a:lnSpc>
                <a:spcPct val="100000"/>
              </a:lnSpc>
              <a:spcBef>
                <a:spcPts val="0"/>
              </a:spcBef>
              <a:spcAft>
                <a:spcPts val="0"/>
              </a:spcAft>
              <a:buSzPts val="1100"/>
              <a:buChar char="●"/>
            </a:pPr>
            <a:r>
              <a:rPr lang="pt-BR" sz="1100"/>
              <a:t>Projetos Piloto da Política de abertura de dados</a:t>
            </a:r>
            <a:endParaRPr sz="1100"/>
          </a:p>
          <a:p>
            <a:pPr indent="0" lvl="0" marL="0" rtl="0" algn="l">
              <a:lnSpc>
                <a:spcPct val="100000"/>
              </a:lnSpc>
              <a:spcBef>
                <a:spcPts val="0"/>
              </a:spcBef>
              <a:spcAft>
                <a:spcPts val="0"/>
              </a:spcAft>
              <a:buNone/>
            </a:pPr>
            <a:r>
              <a:t/>
            </a:r>
            <a:endParaRPr sz="1100"/>
          </a:p>
          <a:p>
            <a:pPr indent="0" lvl="0" marL="0" rtl="0" algn="l">
              <a:lnSpc>
                <a:spcPct val="100000"/>
              </a:lnSpc>
              <a:spcBef>
                <a:spcPts val="0"/>
              </a:spcBef>
              <a:spcAft>
                <a:spcPts val="0"/>
              </a:spcAft>
              <a:buNone/>
            </a:pPr>
            <a:r>
              <a:rPr b="1" lang="pt-BR" sz="1100"/>
              <a:t>Jun </a:t>
            </a:r>
            <a:br>
              <a:rPr lang="pt-BR" sz="1100"/>
            </a:br>
            <a:r>
              <a:rPr lang="pt-BR" sz="1100"/>
              <a:t>Convocatória: Mapeamento de experiências em curso de abertura de dados de pesquisa.</a:t>
            </a:r>
            <a:endParaRPr sz="1100"/>
          </a:p>
          <a:p>
            <a:pPr indent="0" lvl="0" marL="0" rtl="0" algn="l">
              <a:lnSpc>
                <a:spcPct val="100000"/>
              </a:lnSpc>
              <a:spcBef>
                <a:spcPts val="0"/>
              </a:spcBef>
              <a:spcAft>
                <a:spcPts val="0"/>
              </a:spcAft>
              <a:buNone/>
            </a:pPr>
            <a:r>
              <a:t/>
            </a:r>
            <a:endParaRPr sz="1100"/>
          </a:p>
          <a:p>
            <a:pPr indent="0" lvl="0" marL="0" rtl="0" algn="l">
              <a:lnSpc>
                <a:spcPct val="100000"/>
              </a:lnSpc>
              <a:spcBef>
                <a:spcPts val="0"/>
              </a:spcBef>
              <a:spcAft>
                <a:spcPts val="0"/>
              </a:spcAft>
              <a:buNone/>
            </a:pPr>
            <a:r>
              <a:rPr b="1" lang="pt-BR" sz="1100"/>
              <a:t>Ago </a:t>
            </a:r>
            <a:endParaRPr b="1" sz="1100"/>
          </a:p>
          <a:p>
            <a:pPr indent="0" lvl="0" marL="0" rtl="0" algn="l">
              <a:lnSpc>
                <a:spcPct val="100000"/>
              </a:lnSpc>
              <a:spcBef>
                <a:spcPts val="0"/>
              </a:spcBef>
              <a:spcAft>
                <a:spcPts val="0"/>
              </a:spcAft>
              <a:buNone/>
            </a:pPr>
            <a:r>
              <a:rPr lang="pt-BR" sz="1100"/>
              <a:t>Consulta pública</a:t>
            </a:r>
            <a:endParaRPr sz="1100"/>
          </a:p>
          <a:p>
            <a:pPr indent="0" lvl="0" marL="0" rtl="0" algn="l">
              <a:lnSpc>
                <a:spcPct val="100000"/>
              </a:lnSpc>
              <a:spcBef>
                <a:spcPts val="0"/>
              </a:spcBef>
              <a:spcAft>
                <a:spcPts val="0"/>
              </a:spcAft>
              <a:buNone/>
            </a:pPr>
            <a:r>
              <a:t/>
            </a:r>
            <a:endParaRPr sz="1100"/>
          </a:p>
          <a:p>
            <a:pPr indent="0" lvl="0" marL="0" rtl="0" algn="l">
              <a:lnSpc>
                <a:spcPct val="100000"/>
              </a:lnSpc>
              <a:spcBef>
                <a:spcPts val="0"/>
              </a:spcBef>
              <a:spcAft>
                <a:spcPts val="0"/>
              </a:spcAft>
              <a:buNone/>
            </a:pPr>
            <a:r>
              <a:rPr b="1" lang="pt-BR" sz="1100"/>
              <a:t>Nov </a:t>
            </a:r>
            <a:endParaRPr b="1" sz="1100"/>
          </a:p>
          <a:p>
            <a:pPr indent="0" lvl="0" marL="0" rtl="0" algn="l">
              <a:lnSpc>
                <a:spcPct val="100000"/>
              </a:lnSpc>
              <a:spcBef>
                <a:spcPts val="0"/>
              </a:spcBef>
              <a:spcAft>
                <a:spcPts val="0"/>
              </a:spcAft>
              <a:buNone/>
            </a:pPr>
            <a:r>
              <a:rPr lang="pt-BR" sz="1100"/>
              <a:t>Apreciação Conselho Deliberativo</a:t>
            </a:r>
            <a:br>
              <a:rPr lang="pt-BR" sz="1100"/>
            </a:br>
            <a:endParaRPr sz="1100"/>
          </a:p>
          <a:p>
            <a:pPr indent="0" lvl="0" marL="0" rtl="0" algn="l">
              <a:lnSpc>
                <a:spcPct val="100000"/>
              </a:lnSpc>
              <a:spcBef>
                <a:spcPts val="0"/>
              </a:spcBef>
              <a:spcAft>
                <a:spcPts val="0"/>
              </a:spcAft>
              <a:buNone/>
            </a:pPr>
            <a:r>
              <a:rPr b="1" lang="pt-BR" sz="1100"/>
              <a:t>2019 - 1o trimestre</a:t>
            </a:r>
            <a:endParaRPr b="1" sz="1100"/>
          </a:p>
          <a:p>
            <a:pPr indent="0" lvl="0" marL="0" rtl="0" algn="l">
              <a:lnSpc>
                <a:spcPct val="100000"/>
              </a:lnSpc>
              <a:spcBef>
                <a:spcPts val="0"/>
              </a:spcBef>
              <a:spcAft>
                <a:spcPts val="0"/>
              </a:spcAft>
              <a:buNone/>
            </a:pPr>
            <a:r>
              <a:rPr lang="pt-BR" sz="1100"/>
              <a:t>Publicação e vigência da Política de Abertura de Dados de Pesquisa</a:t>
            </a:r>
            <a:endParaRPr sz="1100"/>
          </a:p>
          <a:p>
            <a:pPr indent="0" lvl="0" marL="0" rtl="0" algn="l">
              <a:lnSpc>
                <a:spcPct val="100000"/>
              </a:lnSpc>
              <a:spcBef>
                <a:spcPts val="0"/>
              </a:spcBef>
              <a:spcAft>
                <a:spcPts val="1600"/>
              </a:spcAft>
              <a:buNone/>
            </a:pPr>
            <a:r>
              <a:t/>
            </a:r>
            <a:endParaRPr/>
          </a:p>
        </p:txBody>
      </p:sp>
      <p:cxnSp>
        <p:nvCxnSpPr>
          <p:cNvPr id="401" name="Google Shape;401;p45"/>
          <p:cNvCxnSpPr/>
          <p:nvPr/>
        </p:nvCxnSpPr>
        <p:spPr>
          <a:xfrm>
            <a:off x="708350" y="1110350"/>
            <a:ext cx="36000" cy="4197600"/>
          </a:xfrm>
          <a:prstGeom prst="straightConnector1">
            <a:avLst/>
          </a:prstGeom>
          <a:noFill/>
          <a:ln cap="flat" cmpd="sng" w="19050">
            <a:solidFill>
              <a:srgbClr val="000000"/>
            </a:solidFill>
            <a:prstDash val="dot"/>
            <a:round/>
            <a:headEnd len="sm" w="sm" type="none"/>
            <a:tailEnd len="sm" w="sm" type="none"/>
          </a:ln>
        </p:spPr>
      </p:cxnSp>
      <p:grpSp>
        <p:nvGrpSpPr>
          <p:cNvPr id="402" name="Google Shape;402;p45"/>
          <p:cNvGrpSpPr/>
          <p:nvPr/>
        </p:nvGrpSpPr>
        <p:grpSpPr>
          <a:xfrm rot="-5400000">
            <a:off x="978950" y="1014622"/>
            <a:ext cx="129000" cy="770742"/>
            <a:chOff x="369350" y="2864883"/>
            <a:chExt cx="129000" cy="770742"/>
          </a:xfrm>
        </p:grpSpPr>
        <p:sp>
          <p:nvSpPr>
            <p:cNvPr id="403" name="Google Shape;403;p45"/>
            <p:cNvSpPr/>
            <p:nvPr/>
          </p:nvSpPr>
          <p:spPr>
            <a:xfrm>
              <a:off x="369350" y="2864883"/>
              <a:ext cx="129000" cy="129000"/>
            </a:xfrm>
            <a:prstGeom prst="ellipse">
              <a:avLst/>
            </a:prstGeom>
            <a:solidFill>
              <a:srgbClr val="5D4037"/>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404" name="Google Shape;404;p45"/>
            <p:cNvCxnSpPr/>
            <p:nvPr/>
          </p:nvCxnSpPr>
          <p:spPr>
            <a:xfrm>
              <a:off x="433850" y="2991525"/>
              <a:ext cx="0" cy="644100"/>
            </a:xfrm>
            <a:prstGeom prst="straightConnector1">
              <a:avLst/>
            </a:prstGeom>
            <a:noFill/>
            <a:ln cap="flat" cmpd="sng" w="9525">
              <a:solidFill>
                <a:srgbClr val="5D4037"/>
              </a:solidFill>
              <a:prstDash val="solid"/>
              <a:round/>
              <a:headEnd len="sm" w="sm" type="none"/>
              <a:tailEnd len="med" w="med" type="oval"/>
            </a:ln>
          </p:spPr>
        </p:cxnSp>
      </p:grpSp>
      <p:grpSp>
        <p:nvGrpSpPr>
          <p:cNvPr id="405" name="Google Shape;405;p45"/>
          <p:cNvGrpSpPr/>
          <p:nvPr/>
        </p:nvGrpSpPr>
        <p:grpSpPr>
          <a:xfrm rot="-5400000">
            <a:off x="978950" y="1929022"/>
            <a:ext cx="129000" cy="770742"/>
            <a:chOff x="369350" y="2864883"/>
            <a:chExt cx="129000" cy="770742"/>
          </a:xfrm>
        </p:grpSpPr>
        <p:sp>
          <p:nvSpPr>
            <p:cNvPr id="406" name="Google Shape;406;p45"/>
            <p:cNvSpPr/>
            <p:nvPr/>
          </p:nvSpPr>
          <p:spPr>
            <a:xfrm>
              <a:off x="369350" y="2864883"/>
              <a:ext cx="129000" cy="129000"/>
            </a:xfrm>
            <a:prstGeom prst="ellipse">
              <a:avLst/>
            </a:prstGeom>
            <a:solidFill>
              <a:srgbClr val="5D4037"/>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407" name="Google Shape;407;p45"/>
            <p:cNvCxnSpPr/>
            <p:nvPr/>
          </p:nvCxnSpPr>
          <p:spPr>
            <a:xfrm>
              <a:off x="433850" y="2991525"/>
              <a:ext cx="0" cy="644100"/>
            </a:xfrm>
            <a:prstGeom prst="straightConnector1">
              <a:avLst/>
            </a:prstGeom>
            <a:noFill/>
            <a:ln cap="flat" cmpd="sng" w="9525">
              <a:solidFill>
                <a:srgbClr val="5D4037"/>
              </a:solidFill>
              <a:prstDash val="solid"/>
              <a:round/>
              <a:headEnd len="sm" w="sm" type="none"/>
              <a:tailEnd len="med" w="med" type="oval"/>
            </a:ln>
          </p:spPr>
        </p:cxnSp>
      </p:grpSp>
      <p:grpSp>
        <p:nvGrpSpPr>
          <p:cNvPr id="408" name="Google Shape;408;p45"/>
          <p:cNvGrpSpPr/>
          <p:nvPr/>
        </p:nvGrpSpPr>
        <p:grpSpPr>
          <a:xfrm rot="-5400000">
            <a:off x="978950" y="2767222"/>
            <a:ext cx="129000" cy="770742"/>
            <a:chOff x="369350" y="2864883"/>
            <a:chExt cx="129000" cy="770742"/>
          </a:xfrm>
        </p:grpSpPr>
        <p:sp>
          <p:nvSpPr>
            <p:cNvPr id="409" name="Google Shape;409;p45"/>
            <p:cNvSpPr/>
            <p:nvPr/>
          </p:nvSpPr>
          <p:spPr>
            <a:xfrm>
              <a:off x="369350" y="2864883"/>
              <a:ext cx="129000" cy="129000"/>
            </a:xfrm>
            <a:prstGeom prst="ellipse">
              <a:avLst/>
            </a:prstGeom>
            <a:solidFill>
              <a:srgbClr val="5D4037"/>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410" name="Google Shape;410;p45"/>
            <p:cNvCxnSpPr/>
            <p:nvPr/>
          </p:nvCxnSpPr>
          <p:spPr>
            <a:xfrm>
              <a:off x="433850" y="2991525"/>
              <a:ext cx="0" cy="644100"/>
            </a:xfrm>
            <a:prstGeom prst="straightConnector1">
              <a:avLst/>
            </a:prstGeom>
            <a:noFill/>
            <a:ln cap="flat" cmpd="sng" w="9525">
              <a:solidFill>
                <a:srgbClr val="5D4037"/>
              </a:solidFill>
              <a:prstDash val="solid"/>
              <a:round/>
              <a:headEnd len="sm" w="sm" type="none"/>
              <a:tailEnd len="med" w="med" type="oval"/>
            </a:ln>
          </p:spPr>
        </p:cxnSp>
      </p:grpSp>
      <p:grpSp>
        <p:nvGrpSpPr>
          <p:cNvPr id="411" name="Google Shape;411;p45"/>
          <p:cNvGrpSpPr/>
          <p:nvPr/>
        </p:nvGrpSpPr>
        <p:grpSpPr>
          <a:xfrm rot="-5400000">
            <a:off x="978950" y="3224422"/>
            <a:ext cx="129000" cy="770742"/>
            <a:chOff x="369350" y="2864883"/>
            <a:chExt cx="129000" cy="770742"/>
          </a:xfrm>
        </p:grpSpPr>
        <p:sp>
          <p:nvSpPr>
            <p:cNvPr id="412" name="Google Shape;412;p45"/>
            <p:cNvSpPr/>
            <p:nvPr/>
          </p:nvSpPr>
          <p:spPr>
            <a:xfrm>
              <a:off x="369350" y="2864883"/>
              <a:ext cx="129000" cy="129000"/>
            </a:xfrm>
            <a:prstGeom prst="ellipse">
              <a:avLst/>
            </a:prstGeom>
            <a:solidFill>
              <a:srgbClr val="5D4037"/>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413" name="Google Shape;413;p45"/>
            <p:cNvCxnSpPr/>
            <p:nvPr/>
          </p:nvCxnSpPr>
          <p:spPr>
            <a:xfrm>
              <a:off x="433850" y="2991525"/>
              <a:ext cx="0" cy="644100"/>
            </a:xfrm>
            <a:prstGeom prst="straightConnector1">
              <a:avLst/>
            </a:prstGeom>
            <a:noFill/>
            <a:ln cap="flat" cmpd="sng" w="9525">
              <a:solidFill>
                <a:srgbClr val="5D4037"/>
              </a:solidFill>
              <a:prstDash val="solid"/>
              <a:round/>
              <a:headEnd len="sm" w="sm" type="none"/>
              <a:tailEnd len="med" w="med" type="oval"/>
            </a:ln>
          </p:spPr>
        </p:cxnSp>
      </p:grpSp>
      <p:grpSp>
        <p:nvGrpSpPr>
          <p:cNvPr id="414" name="Google Shape;414;p45"/>
          <p:cNvGrpSpPr/>
          <p:nvPr/>
        </p:nvGrpSpPr>
        <p:grpSpPr>
          <a:xfrm rot="-5400000">
            <a:off x="1012228" y="3757822"/>
            <a:ext cx="129000" cy="770742"/>
            <a:chOff x="369350" y="2864883"/>
            <a:chExt cx="129000" cy="770742"/>
          </a:xfrm>
        </p:grpSpPr>
        <p:sp>
          <p:nvSpPr>
            <p:cNvPr id="415" name="Google Shape;415;p45"/>
            <p:cNvSpPr/>
            <p:nvPr/>
          </p:nvSpPr>
          <p:spPr>
            <a:xfrm>
              <a:off x="369350" y="2864883"/>
              <a:ext cx="129000" cy="129000"/>
            </a:xfrm>
            <a:prstGeom prst="ellipse">
              <a:avLst/>
            </a:prstGeom>
            <a:solidFill>
              <a:srgbClr val="5D4037"/>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416" name="Google Shape;416;p45"/>
            <p:cNvCxnSpPr/>
            <p:nvPr/>
          </p:nvCxnSpPr>
          <p:spPr>
            <a:xfrm>
              <a:off x="433850" y="2991525"/>
              <a:ext cx="0" cy="644100"/>
            </a:xfrm>
            <a:prstGeom prst="straightConnector1">
              <a:avLst/>
            </a:prstGeom>
            <a:noFill/>
            <a:ln cap="flat" cmpd="sng" w="9525">
              <a:solidFill>
                <a:srgbClr val="5D4037"/>
              </a:solidFill>
              <a:prstDash val="solid"/>
              <a:round/>
              <a:headEnd len="sm" w="sm" type="none"/>
              <a:tailEnd len="med" w="med" type="oval"/>
            </a:ln>
          </p:spPr>
        </p:cxnSp>
      </p:grpSp>
      <p:grpSp>
        <p:nvGrpSpPr>
          <p:cNvPr id="417" name="Google Shape;417;p45"/>
          <p:cNvGrpSpPr/>
          <p:nvPr/>
        </p:nvGrpSpPr>
        <p:grpSpPr>
          <a:xfrm rot="-5400000">
            <a:off x="1019382" y="4291222"/>
            <a:ext cx="129000" cy="770742"/>
            <a:chOff x="369350" y="2864883"/>
            <a:chExt cx="129000" cy="770742"/>
          </a:xfrm>
        </p:grpSpPr>
        <p:sp>
          <p:nvSpPr>
            <p:cNvPr id="418" name="Google Shape;418;p45"/>
            <p:cNvSpPr/>
            <p:nvPr/>
          </p:nvSpPr>
          <p:spPr>
            <a:xfrm>
              <a:off x="369350" y="2864883"/>
              <a:ext cx="129000" cy="129000"/>
            </a:xfrm>
            <a:prstGeom prst="ellipse">
              <a:avLst/>
            </a:prstGeom>
            <a:solidFill>
              <a:srgbClr val="5D4037"/>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419" name="Google Shape;419;p45"/>
            <p:cNvCxnSpPr/>
            <p:nvPr/>
          </p:nvCxnSpPr>
          <p:spPr>
            <a:xfrm>
              <a:off x="433850" y="2991525"/>
              <a:ext cx="0" cy="644100"/>
            </a:xfrm>
            <a:prstGeom prst="straightConnector1">
              <a:avLst/>
            </a:prstGeom>
            <a:noFill/>
            <a:ln cap="flat" cmpd="sng" w="9525">
              <a:solidFill>
                <a:srgbClr val="5D4037"/>
              </a:solidFill>
              <a:prstDash val="solid"/>
              <a:round/>
              <a:headEnd len="sm" w="sm" type="none"/>
              <a:tailEnd len="med" w="med" type="oval"/>
            </a:ln>
          </p:spPr>
        </p:cxnSp>
      </p:grpSp>
      <p:grpSp>
        <p:nvGrpSpPr>
          <p:cNvPr id="420" name="Google Shape;420;p45"/>
          <p:cNvGrpSpPr/>
          <p:nvPr/>
        </p:nvGrpSpPr>
        <p:grpSpPr>
          <a:xfrm rot="-5400000">
            <a:off x="970150" y="1504084"/>
            <a:ext cx="129000" cy="770742"/>
            <a:chOff x="369350" y="2864883"/>
            <a:chExt cx="129000" cy="770742"/>
          </a:xfrm>
        </p:grpSpPr>
        <p:sp>
          <p:nvSpPr>
            <p:cNvPr id="421" name="Google Shape;421;p45"/>
            <p:cNvSpPr/>
            <p:nvPr/>
          </p:nvSpPr>
          <p:spPr>
            <a:xfrm>
              <a:off x="369350" y="2864883"/>
              <a:ext cx="129000" cy="129000"/>
            </a:xfrm>
            <a:prstGeom prst="ellipse">
              <a:avLst/>
            </a:prstGeom>
            <a:solidFill>
              <a:srgbClr val="5D4037"/>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422" name="Google Shape;422;p45"/>
            <p:cNvCxnSpPr/>
            <p:nvPr/>
          </p:nvCxnSpPr>
          <p:spPr>
            <a:xfrm>
              <a:off x="433850" y="2991525"/>
              <a:ext cx="0" cy="644100"/>
            </a:xfrm>
            <a:prstGeom prst="straightConnector1">
              <a:avLst/>
            </a:prstGeom>
            <a:noFill/>
            <a:ln cap="flat" cmpd="sng" w="9525">
              <a:solidFill>
                <a:srgbClr val="5D4037"/>
              </a:solidFill>
              <a:prstDash val="solid"/>
              <a:round/>
              <a:headEnd len="sm" w="sm" type="none"/>
              <a:tailEnd len="med" w="med" type="oval"/>
            </a:ln>
          </p:spPr>
        </p:cxnSp>
      </p:grpSp>
      <p:sp>
        <p:nvSpPr>
          <p:cNvPr id="423" name="Google Shape;423;p45"/>
          <p:cNvSpPr txBox="1"/>
          <p:nvPr/>
        </p:nvSpPr>
        <p:spPr>
          <a:xfrm>
            <a:off x="1560350" y="1762600"/>
            <a:ext cx="1049700" cy="304800"/>
          </a:xfrm>
          <a:prstGeom prst="rect">
            <a:avLst/>
          </a:prstGeom>
          <a:solidFill>
            <a:srgbClr val="D9EAD3"/>
          </a:solidFill>
          <a:ln cap="flat" cmpd="sng" w="9525">
            <a:solidFill>
              <a:srgbClr val="008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pt-BR" sz="800">
                <a:latin typeface="Open Sans"/>
                <a:ea typeface="Open Sans"/>
                <a:cs typeface="Open Sans"/>
                <a:sym typeface="Open Sans"/>
              </a:rPr>
              <a:t>VOCÊ ESTÁ AQUI</a:t>
            </a:r>
            <a:endParaRPr b="1" sz="800">
              <a:latin typeface="Open Sans"/>
              <a:ea typeface="Open Sans"/>
              <a:cs typeface="Open Sans"/>
              <a:sym typeface="Open Sans"/>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27" name="Shape 427"/>
        <p:cNvGrpSpPr/>
        <p:nvPr/>
      </p:nvGrpSpPr>
      <p:grpSpPr>
        <a:xfrm>
          <a:off x="0" y="0"/>
          <a:ext cx="0" cy="0"/>
          <a:chOff x="0" y="0"/>
          <a:chExt cx="0" cy="0"/>
        </a:xfrm>
      </p:grpSpPr>
      <p:sp>
        <p:nvSpPr>
          <p:cNvPr id="428" name="Google Shape;428;p46"/>
          <p:cNvSpPr txBox="1"/>
          <p:nvPr>
            <p:ph type="title"/>
          </p:nvPr>
        </p:nvSpPr>
        <p:spPr>
          <a:xfrm>
            <a:off x="328425" y="240600"/>
            <a:ext cx="8520600" cy="831300"/>
          </a:xfrm>
          <a:prstGeom prst="rect">
            <a:avLst/>
          </a:prstGeom>
          <a:noFill/>
          <a:ln>
            <a:noFill/>
          </a:ln>
        </p:spPr>
        <p:txBody>
          <a:bodyPr anchorCtr="0" anchor="b" bIns="91425" lIns="91425" spcFirstLastPara="1" rIns="91425" wrap="square" tIns="91425">
            <a:noAutofit/>
          </a:bodyPr>
          <a:lstStyle/>
          <a:p>
            <a:pPr indent="0" lvl="0" marL="0" marR="0" rtl="0" algn="l">
              <a:lnSpc>
                <a:spcPct val="100000"/>
              </a:lnSpc>
              <a:spcBef>
                <a:spcPts val="0"/>
              </a:spcBef>
              <a:spcAft>
                <a:spcPts val="0"/>
              </a:spcAft>
              <a:buClr>
                <a:schemeClr val="dk1"/>
              </a:buClr>
              <a:buSzPts val="1100"/>
              <a:buFont typeface="Arial"/>
              <a:buNone/>
            </a:pPr>
            <a:r>
              <a:rPr b="0" i="0" lang="pt-BR" sz="4200" u="none" cap="none" strike="noStrike">
                <a:solidFill>
                  <a:schemeClr val="dk1"/>
                </a:solidFill>
                <a:latin typeface="Economica"/>
                <a:ea typeface="Economica"/>
                <a:cs typeface="Economica"/>
                <a:sym typeface="Economica"/>
              </a:rPr>
              <a:t>Promovendo o diálogo: Termo de Referência</a:t>
            </a:r>
            <a:endParaRPr b="0" i="0" sz="4200" u="none" cap="none" strike="noStrike">
              <a:solidFill>
                <a:schemeClr val="dk1"/>
              </a:solidFill>
              <a:latin typeface="Economica"/>
              <a:ea typeface="Economica"/>
              <a:cs typeface="Economica"/>
              <a:sym typeface="Economica"/>
            </a:endParaRPr>
          </a:p>
        </p:txBody>
      </p:sp>
      <p:sp>
        <p:nvSpPr>
          <p:cNvPr id="429" name="Google Shape;429;p46"/>
          <p:cNvSpPr txBox="1"/>
          <p:nvPr>
            <p:ph idx="2" type="body"/>
          </p:nvPr>
        </p:nvSpPr>
        <p:spPr>
          <a:xfrm>
            <a:off x="485775" y="1223425"/>
            <a:ext cx="8205900" cy="3788700"/>
          </a:xfrm>
          <a:prstGeom prst="rect">
            <a:avLst/>
          </a:prstGeom>
          <a:noFill/>
          <a:ln>
            <a:noFill/>
          </a:ln>
        </p:spPr>
        <p:txBody>
          <a:bodyPr anchorCtr="0" anchor="t" bIns="91425" lIns="91425" spcFirstLastPara="1" rIns="91425" wrap="square" tIns="91425">
            <a:noAutofit/>
          </a:bodyPr>
          <a:lstStyle/>
          <a:p>
            <a:pPr indent="0" lvl="0" marL="0" marR="0" rtl="0" algn="l">
              <a:lnSpc>
                <a:spcPct val="115000"/>
              </a:lnSpc>
              <a:spcBef>
                <a:spcPts val="0"/>
              </a:spcBef>
              <a:spcAft>
                <a:spcPts val="0"/>
              </a:spcAft>
              <a:buClr>
                <a:schemeClr val="dk1"/>
              </a:buClr>
              <a:buSzPts val="1400"/>
              <a:buFont typeface="Open Sans"/>
              <a:buNone/>
            </a:pPr>
            <a:r>
              <a:rPr b="1" i="0" lang="pt-BR" sz="1200" u="none" cap="none" strike="noStrike">
                <a:solidFill>
                  <a:schemeClr val="dk1"/>
                </a:solidFill>
                <a:latin typeface="Open Sans"/>
                <a:ea typeface="Open Sans"/>
                <a:cs typeface="Open Sans"/>
                <a:sym typeface="Open Sans"/>
              </a:rPr>
              <a:t>O que é? </a:t>
            </a:r>
            <a:br>
              <a:rPr b="0" i="0" lang="pt-BR" sz="1200" u="none" cap="none" strike="noStrike">
                <a:solidFill>
                  <a:schemeClr val="dk1"/>
                </a:solidFill>
                <a:latin typeface="Open Sans"/>
                <a:ea typeface="Open Sans"/>
                <a:cs typeface="Open Sans"/>
                <a:sym typeface="Open Sans"/>
              </a:rPr>
            </a:br>
            <a:r>
              <a:rPr b="0" i="0" lang="pt-BR" sz="1200" u="none" cap="none" strike="noStrike">
                <a:solidFill>
                  <a:schemeClr val="dk1"/>
                </a:solidFill>
                <a:latin typeface="Open Sans"/>
                <a:ea typeface="Open Sans"/>
                <a:cs typeface="Open Sans"/>
                <a:sym typeface="Open Sans"/>
              </a:rPr>
              <a:t>Ponto de partida para debate e escuta; contempla várias dimensões: política, sustentabilidade, legal, ética, capacitação, infra estrutura, estímulo etc; apresenta plano operacional associado.</a:t>
            </a:r>
            <a:endParaRPr b="0" i="0" sz="1200" u="none" cap="none" strike="noStrike">
              <a:solidFill>
                <a:schemeClr val="dk1"/>
              </a:solidFill>
              <a:latin typeface="Open Sans"/>
              <a:ea typeface="Open Sans"/>
              <a:cs typeface="Open Sans"/>
              <a:sym typeface="Open Sans"/>
            </a:endParaRPr>
          </a:p>
          <a:p>
            <a:pPr indent="0" lvl="0" marL="0" marR="0" rtl="0" algn="just">
              <a:lnSpc>
                <a:spcPct val="150000"/>
              </a:lnSpc>
              <a:spcBef>
                <a:spcPts val="1600"/>
              </a:spcBef>
              <a:spcAft>
                <a:spcPts val="0"/>
              </a:spcAft>
              <a:buClr>
                <a:schemeClr val="dk1"/>
              </a:buClr>
              <a:buSzPts val="1400"/>
              <a:buFont typeface="Open Sans"/>
              <a:buNone/>
            </a:pPr>
            <a:r>
              <a:rPr b="1" i="0" lang="pt-BR" sz="1200" u="none" cap="none" strike="noStrike">
                <a:solidFill>
                  <a:schemeClr val="dk1"/>
                </a:solidFill>
                <a:latin typeface="Open Sans"/>
                <a:ea typeface="Open Sans"/>
                <a:cs typeface="Open Sans"/>
                <a:sym typeface="Open Sans"/>
              </a:rPr>
              <a:t>Estrutura do documento </a:t>
            </a:r>
            <a:endParaRPr b="1" i="0" sz="1200" u="none" cap="none" strike="noStrike">
              <a:solidFill>
                <a:schemeClr val="dk1"/>
              </a:solidFill>
              <a:latin typeface="Open Sans"/>
              <a:ea typeface="Open Sans"/>
              <a:cs typeface="Open Sans"/>
              <a:sym typeface="Open Sans"/>
            </a:endParaRPr>
          </a:p>
          <a:p>
            <a:pPr indent="0" lvl="0" marL="457200" marR="0" rtl="0" algn="just">
              <a:lnSpc>
                <a:spcPct val="150000"/>
              </a:lnSpc>
              <a:spcBef>
                <a:spcPts val="0"/>
              </a:spcBef>
              <a:spcAft>
                <a:spcPts val="0"/>
              </a:spcAft>
              <a:buClr>
                <a:schemeClr val="dk1"/>
              </a:buClr>
              <a:buSzPts val="1400"/>
              <a:buFont typeface="Open Sans"/>
              <a:buNone/>
            </a:pPr>
            <a:r>
              <a:rPr b="1" i="0" lang="pt-BR" sz="1200" u="none" cap="none" strike="noStrike">
                <a:solidFill>
                  <a:schemeClr val="dk1"/>
                </a:solidFill>
                <a:latin typeface="Open Sans"/>
                <a:ea typeface="Open Sans"/>
                <a:cs typeface="Open Sans"/>
                <a:sym typeface="Open Sans"/>
              </a:rPr>
              <a:t>Princípios </a:t>
            </a:r>
            <a:r>
              <a:rPr b="0" i="0" lang="pt-BR" sz="1200" u="none" cap="none" strike="noStrike">
                <a:solidFill>
                  <a:schemeClr val="dk1"/>
                </a:solidFill>
                <a:latin typeface="Open Sans"/>
                <a:ea typeface="Open Sans"/>
                <a:cs typeface="Open Sans"/>
                <a:sym typeface="Open Sans"/>
              </a:rPr>
              <a:t>- Expressam o posicionamento e os valores que orientam a Fiocruz para a abertura de dados.</a:t>
            </a:r>
            <a:endParaRPr b="1" i="0" sz="1200" u="none" cap="none" strike="noStrike">
              <a:solidFill>
                <a:schemeClr val="dk1"/>
              </a:solidFill>
              <a:latin typeface="Open Sans"/>
              <a:ea typeface="Open Sans"/>
              <a:cs typeface="Open Sans"/>
              <a:sym typeface="Open Sans"/>
            </a:endParaRPr>
          </a:p>
          <a:p>
            <a:pPr indent="-304800" lvl="0" marL="914400" marR="0" rtl="0" algn="just">
              <a:lnSpc>
                <a:spcPct val="150000"/>
              </a:lnSpc>
              <a:spcBef>
                <a:spcPts val="0"/>
              </a:spcBef>
              <a:spcAft>
                <a:spcPts val="0"/>
              </a:spcAft>
              <a:buClr>
                <a:schemeClr val="dk1"/>
              </a:buClr>
              <a:buSzPts val="1200"/>
              <a:buFont typeface="Open Sans"/>
              <a:buChar char="●"/>
            </a:pPr>
            <a:r>
              <a:rPr b="1" i="0" lang="pt-BR" sz="1200" u="none" cap="none" strike="noStrike">
                <a:solidFill>
                  <a:schemeClr val="dk1"/>
                </a:solidFill>
                <a:latin typeface="Open Sans"/>
                <a:ea typeface="Open Sans"/>
                <a:cs typeface="Open Sans"/>
                <a:sym typeface="Open Sans"/>
              </a:rPr>
              <a:t>Princípio 1 - Interesse Público</a:t>
            </a:r>
            <a:endParaRPr b="1" i="0" sz="1200" u="none" cap="none" strike="noStrike">
              <a:solidFill>
                <a:schemeClr val="dk1"/>
              </a:solidFill>
              <a:latin typeface="Open Sans"/>
              <a:ea typeface="Open Sans"/>
              <a:cs typeface="Open Sans"/>
              <a:sym typeface="Open Sans"/>
            </a:endParaRPr>
          </a:p>
          <a:p>
            <a:pPr indent="-304800" lvl="0" marL="914400" marR="0" rtl="0" algn="just">
              <a:lnSpc>
                <a:spcPct val="150000"/>
              </a:lnSpc>
              <a:spcBef>
                <a:spcPts val="0"/>
              </a:spcBef>
              <a:spcAft>
                <a:spcPts val="0"/>
              </a:spcAft>
              <a:buClr>
                <a:schemeClr val="dk1"/>
              </a:buClr>
              <a:buSzPts val="1200"/>
              <a:buFont typeface="Open Sans"/>
              <a:buChar char="●"/>
            </a:pPr>
            <a:r>
              <a:rPr b="1" i="0" lang="pt-BR" sz="1200" u="none" cap="none" strike="noStrike">
                <a:solidFill>
                  <a:schemeClr val="dk1"/>
                </a:solidFill>
                <a:latin typeface="Open Sans"/>
                <a:ea typeface="Open Sans"/>
                <a:cs typeface="Open Sans"/>
                <a:sym typeface="Open Sans"/>
              </a:rPr>
              <a:t>Princípio 2 - Gestão e Abertura de Dados</a:t>
            </a:r>
            <a:endParaRPr b="1" i="0" sz="1200" u="none" cap="none" strike="noStrike">
              <a:solidFill>
                <a:schemeClr val="dk1"/>
              </a:solidFill>
              <a:latin typeface="Open Sans"/>
              <a:ea typeface="Open Sans"/>
              <a:cs typeface="Open Sans"/>
              <a:sym typeface="Open Sans"/>
            </a:endParaRPr>
          </a:p>
          <a:p>
            <a:pPr indent="-304800" lvl="0" marL="914400" marR="0" rtl="0" algn="just">
              <a:lnSpc>
                <a:spcPct val="150000"/>
              </a:lnSpc>
              <a:spcBef>
                <a:spcPts val="0"/>
              </a:spcBef>
              <a:spcAft>
                <a:spcPts val="0"/>
              </a:spcAft>
              <a:buClr>
                <a:schemeClr val="dk1"/>
              </a:buClr>
              <a:buSzPts val="1200"/>
              <a:buFont typeface="Open Sans"/>
              <a:buChar char="●"/>
            </a:pPr>
            <a:r>
              <a:rPr b="1" i="0" lang="pt-BR" sz="1200" u="none" cap="none" strike="noStrike">
                <a:solidFill>
                  <a:schemeClr val="dk1"/>
                </a:solidFill>
                <a:latin typeface="Open Sans"/>
                <a:ea typeface="Open Sans"/>
                <a:cs typeface="Open Sans"/>
                <a:sym typeface="Open Sans"/>
              </a:rPr>
              <a:t>Princípio 3 - Marcos regulatórios</a:t>
            </a:r>
            <a:endParaRPr b="1" i="0" sz="1200" u="none" cap="none" strike="noStrike">
              <a:solidFill>
                <a:schemeClr val="dk1"/>
              </a:solidFill>
              <a:latin typeface="Open Sans"/>
              <a:ea typeface="Open Sans"/>
              <a:cs typeface="Open Sans"/>
              <a:sym typeface="Open Sans"/>
            </a:endParaRPr>
          </a:p>
          <a:p>
            <a:pPr indent="-304800" lvl="0" marL="914400" marR="0" rtl="0" algn="just">
              <a:lnSpc>
                <a:spcPct val="150000"/>
              </a:lnSpc>
              <a:spcBef>
                <a:spcPts val="0"/>
              </a:spcBef>
              <a:spcAft>
                <a:spcPts val="0"/>
              </a:spcAft>
              <a:buClr>
                <a:schemeClr val="dk1"/>
              </a:buClr>
              <a:buSzPts val="1200"/>
              <a:buFont typeface="Open Sans"/>
              <a:buChar char="●"/>
            </a:pPr>
            <a:r>
              <a:rPr b="1" i="0" lang="pt-BR" sz="1200" u="none" cap="none" strike="noStrike">
                <a:solidFill>
                  <a:schemeClr val="dk1"/>
                </a:solidFill>
                <a:latin typeface="Open Sans"/>
                <a:ea typeface="Open Sans"/>
                <a:cs typeface="Open Sans"/>
                <a:sym typeface="Open Sans"/>
              </a:rPr>
              <a:t>Princípio 4 – Desenvolvimento de Capacidades e Sustentabilidade</a:t>
            </a:r>
            <a:endParaRPr b="1" i="0" sz="1200" u="none" cap="none" strike="noStrike">
              <a:solidFill>
                <a:schemeClr val="dk1"/>
              </a:solidFill>
              <a:latin typeface="Open Sans"/>
              <a:ea typeface="Open Sans"/>
              <a:cs typeface="Open Sans"/>
              <a:sym typeface="Open Sans"/>
            </a:endParaRPr>
          </a:p>
          <a:p>
            <a:pPr indent="-304800" lvl="0" marL="914400" marR="0" rtl="0" algn="just">
              <a:lnSpc>
                <a:spcPct val="150000"/>
              </a:lnSpc>
              <a:spcBef>
                <a:spcPts val="0"/>
              </a:spcBef>
              <a:spcAft>
                <a:spcPts val="0"/>
              </a:spcAft>
              <a:buClr>
                <a:schemeClr val="dk1"/>
              </a:buClr>
              <a:buSzPts val="1200"/>
              <a:buFont typeface="Open Sans"/>
              <a:buChar char="●"/>
            </a:pPr>
            <a:r>
              <a:rPr b="1" i="0" lang="pt-BR" sz="1200" u="none" cap="none" strike="noStrike">
                <a:solidFill>
                  <a:schemeClr val="dk1"/>
                </a:solidFill>
                <a:latin typeface="Open Sans"/>
                <a:ea typeface="Open Sans"/>
                <a:cs typeface="Open Sans"/>
                <a:sym typeface="Open Sans"/>
              </a:rPr>
              <a:t>Princípio 5 – Ambiente de Pesquisa Digital Integrado e Sustentável</a:t>
            </a:r>
            <a:endParaRPr b="1" i="0" sz="1200" u="none" cap="none" strike="noStrike">
              <a:solidFill>
                <a:schemeClr val="dk1"/>
              </a:solidFill>
              <a:latin typeface="Open Sans"/>
              <a:ea typeface="Open Sans"/>
              <a:cs typeface="Open Sans"/>
              <a:sym typeface="Open Sans"/>
            </a:endParaRPr>
          </a:p>
          <a:p>
            <a:pPr indent="-304800" lvl="0" marL="914400" marR="0" rtl="0" algn="just">
              <a:lnSpc>
                <a:spcPct val="150000"/>
              </a:lnSpc>
              <a:spcBef>
                <a:spcPts val="0"/>
              </a:spcBef>
              <a:spcAft>
                <a:spcPts val="0"/>
              </a:spcAft>
              <a:buClr>
                <a:schemeClr val="dk1"/>
              </a:buClr>
              <a:buSzPts val="1200"/>
              <a:buFont typeface="Open Sans"/>
              <a:buChar char="●"/>
            </a:pPr>
            <a:r>
              <a:rPr b="1" i="0" lang="pt-BR" sz="1200" u="none" cap="none" strike="noStrike">
                <a:solidFill>
                  <a:schemeClr val="dk1"/>
                </a:solidFill>
                <a:latin typeface="Open Sans"/>
                <a:ea typeface="Open Sans"/>
                <a:cs typeface="Open Sans"/>
                <a:sym typeface="Open Sans"/>
              </a:rPr>
              <a:t>Princípio 6 – Ciência cidadã, democracia e desenvolvimento</a:t>
            </a:r>
            <a:endParaRPr/>
          </a:p>
          <a:p>
            <a:pPr indent="-304800" lvl="0" marL="914400" marR="0" rtl="0" algn="just">
              <a:lnSpc>
                <a:spcPct val="150000"/>
              </a:lnSpc>
              <a:spcBef>
                <a:spcPts val="0"/>
              </a:spcBef>
              <a:spcAft>
                <a:spcPts val="0"/>
              </a:spcAft>
              <a:buClr>
                <a:schemeClr val="dk1"/>
              </a:buClr>
              <a:buSzPts val="1200"/>
              <a:buFont typeface="Open Sans"/>
              <a:buChar char="●"/>
            </a:pPr>
            <a:r>
              <a:rPr b="1" i="0" lang="pt-BR" sz="1200" u="none" cap="none" strike="noStrike">
                <a:solidFill>
                  <a:schemeClr val="dk1"/>
                </a:solidFill>
                <a:latin typeface="Open Sans"/>
                <a:ea typeface="Open Sans"/>
                <a:cs typeface="Open Sans"/>
                <a:sym typeface="Open Sans"/>
              </a:rPr>
              <a:t>Princípio 7 – Avaliação da Pesquisa e Impacto Societal</a:t>
            </a:r>
            <a:endParaRPr b="1" i="0" sz="1200" u="none" cap="none" strike="noStrike">
              <a:solidFill>
                <a:schemeClr val="dk1"/>
              </a:solidFill>
              <a:latin typeface="Open Sans"/>
              <a:ea typeface="Open Sans"/>
              <a:cs typeface="Open Sans"/>
              <a:sym typeface="Open Sans"/>
            </a:endParaRPr>
          </a:p>
          <a:p>
            <a:pPr indent="0" lvl="0" marL="457200" marR="0" rtl="0" algn="just">
              <a:lnSpc>
                <a:spcPct val="150000"/>
              </a:lnSpc>
              <a:spcBef>
                <a:spcPts val="0"/>
              </a:spcBef>
              <a:spcAft>
                <a:spcPts val="0"/>
              </a:spcAft>
              <a:buClr>
                <a:schemeClr val="dk1"/>
              </a:buClr>
              <a:buSzPts val="1400"/>
              <a:buFont typeface="Open Sans"/>
              <a:buNone/>
            </a:pPr>
            <a:r>
              <a:rPr b="1" i="0" lang="pt-BR" sz="1200" u="none" cap="none" strike="noStrike">
                <a:solidFill>
                  <a:schemeClr val="dk1"/>
                </a:solidFill>
                <a:latin typeface="Open Sans"/>
                <a:ea typeface="Open Sans"/>
                <a:cs typeface="Open Sans"/>
                <a:sym typeface="Open Sans"/>
              </a:rPr>
              <a:t>Diretrizes </a:t>
            </a:r>
            <a:r>
              <a:rPr b="0" i="0" lang="pt-BR" sz="1200" u="none" cap="none" strike="noStrike">
                <a:solidFill>
                  <a:schemeClr val="dk1"/>
                </a:solidFill>
                <a:latin typeface="Open Sans"/>
                <a:ea typeface="Open Sans"/>
                <a:cs typeface="Open Sans"/>
                <a:sym typeface="Open Sans"/>
              </a:rPr>
              <a:t>-  Estratégias que orientam a transição para ciência aberta. </a:t>
            </a:r>
            <a:endParaRPr b="0" i="0" sz="1400" u="none" cap="none" strike="noStrike">
              <a:solidFill>
                <a:schemeClr val="dk1"/>
              </a:solidFill>
              <a:latin typeface="Open Sans"/>
              <a:ea typeface="Open Sans"/>
              <a:cs typeface="Open Sans"/>
              <a:sym typeface="Open Sans"/>
            </a:endParaRPr>
          </a:p>
        </p:txBody>
      </p:sp>
      <p:sp>
        <p:nvSpPr>
          <p:cNvPr id="430" name="Google Shape;430;p46"/>
          <p:cNvSpPr/>
          <p:nvPr/>
        </p:nvSpPr>
        <p:spPr>
          <a:xfrm>
            <a:off x="0" y="0"/>
            <a:ext cx="9161100" cy="88200"/>
          </a:xfrm>
          <a:prstGeom prst="rect">
            <a:avLst/>
          </a:prstGeom>
          <a:solidFill>
            <a:srgbClr val="1CA68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34" name="Shape 434"/>
        <p:cNvGrpSpPr/>
        <p:nvPr/>
      </p:nvGrpSpPr>
      <p:grpSpPr>
        <a:xfrm>
          <a:off x="0" y="0"/>
          <a:ext cx="0" cy="0"/>
          <a:chOff x="0" y="0"/>
          <a:chExt cx="0" cy="0"/>
        </a:xfrm>
      </p:grpSpPr>
      <p:pic>
        <p:nvPicPr>
          <p:cNvPr id="435" name="Google Shape;435;p47"/>
          <p:cNvPicPr preferRelativeResize="0"/>
          <p:nvPr/>
        </p:nvPicPr>
        <p:blipFill rotWithShape="1">
          <a:blip r:embed="rId3">
            <a:alphaModFix/>
          </a:blip>
          <a:srcRect b="0" l="0" r="0" t="0"/>
          <a:stretch/>
        </p:blipFill>
        <p:spPr>
          <a:xfrm>
            <a:off x="334241" y="139883"/>
            <a:ext cx="3425836" cy="4863734"/>
          </a:xfrm>
          <a:prstGeom prst="rect">
            <a:avLst/>
          </a:prstGeom>
          <a:noFill/>
          <a:ln>
            <a:noFill/>
          </a:ln>
        </p:spPr>
      </p:pic>
      <p:sp>
        <p:nvSpPr>
          <p:cNvPr id="436" name="Google Shape;436;p47"/>
          <p:cNvSpPr txBox="1"/>
          <p:nvPr>
            <p:ph idx="1" type="body"/>
          </p:nvPr>
        </p:nvSpPr>
        <p:spPr>
          <a:xfrm>
            <a:off x="2548891" y="4807594"/>
            <a:ext cx="2023109" cy="161167"/>
          </a:xfrm>
          <a:prstGeom prst="rect">
            <a:avLst/>
          </a:prstGeom>
          <a:noFill/>
          <a:ln>
            <a:noFill/>
          </a:ln>
        </p:spPr>
        <p:txBody>
          <a:bodyPr anchorCtr="0" anchor="t" bIns="91425" lIns="91425" spcFirstLastPara="1" rIns="91425" wrap="square" tIns="91425">
            <a:noAutofit/>
          </a:bodyPr>
          <a:lstStyle/>
          <a:p>
            <a:pPr indent="0" lvl="0" marL="0" marR="0" rtl="0" algn="l">
              <a:lnSpc>
                <a:spcPct val="95000"/>
              </a:lnSpc>
              <a:spcBef>
                <a:spcPts val="0"/>
              </a:spcBef>
              <a:spcAft>
                <a:spcPts val="0"/>
              </a:spcAft>
              <a:buClr>
                <a:schemeClr val="dk1"/>
              </a:buClr>
              <a:buSzPts val="1800"/>
              <a:buFont typeface="Open Sans"/>
              <a:buNone/>
            </a:pPr>
            <a:r>
              <a:rPr b="0" i="0" lang="pt-BR" sz="225" u="none" cap="none" strike="noStrike">
                <a:solidFill>
                  <a:schemeClr val="dk1"/>
                </a:solidFill>
                <a:latin typeface="Open Sans"/>
                <a:ea typeface="Open Sans"/>
                <a:cs typeface="Open Sans"/>
                <a:sym typeface="Open Sans"/>
              </a:rPr>
              <a:t>https://www.arca.fiocruz.br/handle/icict/26803 </a:t>
            </a:r>
            <a:endParaRPr/>
          </a:p>
        </p:txBody>
      </p:sp>
      <p:sp>
        <p:nvSpPr>
          <p:cNvPr id="437" name="Google Shape;437;p47"/>
          <p:cNvSpPr/>
          <p:nvPr/>
        </p:nvSpPr>
        <p:spPr>
          <a:xfrm>
            <a:off x="4948606" y="1244495"/>
            <a:ext cx="3676200" cy="3676200"/>
          </a:xfrm>
          <a:custGeom>
            <a:rect b="b" l="l" r="r" t="t"/>
            <a:pathLst>
              <a:path extrusionOk="0" h="120000" w="120000">
                <a:moveTo>
                  <a:pt x="71659" y="4800"/>
                </a:moveTo>
                <a:lnTo>
                  <a:pt x="71659" y="4800"/>
                </a:lnTo>
                <a:cubicBezTo>
                  <a:pt x="98569" y="10484"/>
                  <a:pt x="117459" y="34744"/>
                  <a:pt x="116374" y="62226"/>
                </a:cubicBezTo>
                <a:cubicBezTo>
                  <a:pt x="115289" y="89709"/>
                  <a:pt x="94544" y="112404"/>
                  <a:pt x="67269" y="115948"/>
                </a:cubicBezTo>
                <a:cubicBezTo>
                  <a:pt x="39995" y="119492"/>
                  <a:pt x="14139" y="102852"/>
                  <a:pt x="6067" y="76559"/>
                </a:cubicBezTo>
                <a:cubicBezTo>
                  <a:pt x="-2006" y="50266"/>
                  <a:pt x="10058" y="21984"/>
                  <a:pt x="34622" y="9612"/>
                </a:cubicBezTo>
                <a:lnTo>
                  <a:pt x="33312" y="6294"/>
                </a:lnTo>
                <a:lnTo>
                  <a:pt x="40501" y="10619"/>
                </a:lnTo>
                <a:lnTo>
                  <a:pt x="38386" y="19145"/>
                </a:lnTo>
                <a:lnTo>
                  <a:pt x="37077" y="15829"/>
                </a:lnTo>
                <a:lnTo>
                  <a:pt x="37077" y="15829"/>
                </a:lnTo>
                <a:cubicBezTo>
                  <a:pt x="15594" y="26978"/>
                  <a:pt x="5247" y="51967"/>
                  <a:pt x="12561" y="75039"/>
                </a:cubicBezTo>
                <a:cubicBezTo>
                  <a:pt x="19876" y="98111"/>
                  <a:pt x="42729" y="112575"/>
                  <a:pt x="66712" y="109311"/>
                </a:cubicBezTo>
                <a:cubicBezTo>
                  <a:pt x="90694" y="106046"/>
                  <a:pt x="108850" y="86001"/>
                  <a:pt x="109732" y="61813"/>
                </a:cubicBezTo>
                <a:cubicBezTo>
                  <a:pt x="110614" y="37625"/>
                  <a:pt x="93965" y="16311"/>
                  <a:pt x="70284" y="11309"/>
                </a:cubicBezTo>
                <a:close/>
              </a:path>
            </a:pathLst>
          </a:custGeom>
          <a:gradFill>
            <a:gsLst>
              <a:gs pos="0">
                <a:srgbClr val="CCE8D8"/>
              </a:gs>
              <a:gs pos="100000">
                <a:srgbClr val="DDFDEB"/>
              </a:gs>
            </a:gsLst>
            <a:lin ang="1620000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38" name="Google Shape;438;p47"/>
          <p:cNvSpPr/>
          <p:nvPr/>
        </p:nvSpPr>
        <p:spPr>
          <a:xfrm>
            <a:off x="6239141" y="1273135"/>
            <a:ext cx="1095000" cy="547500"/>
          </a:xfrm>
          <a:prstGeom prst="roundRect">
            <a:avLst>
              <a:gd fmla="val 16667" name="adj"/>
            </a:avLst>
          </a:prstGeom>
          <a:gradFill>
            <a:gsLst>
              <a:gs pos="0">
                <a:srgbClr val="48C986"/>
              </a:gs>
              <a:gs pos="100000">
                <a:srgbClr val="9CFFC6"/>
              </a:gs>
            </a:gsLst>
            <a:lin ang="16200000" scaled="0"/>
          </a:gradFill>
          <a:ln>
            <a:noFill/>
          </a:ln>
          <a:effectLst>
            <a:outerShdw blurRad="40000" rotWithShape="0" dir="5400000" dist="23000">
              <a:srgbClr val="000000">
                <a:alpha val="34901"/>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39" name="Google Shape;439;p47"/>
          <p:cNvSpPr txBox="1"/>
          <p:nvPr/>
        </p:nvSpPr>
        <p:spPr>
          <a:xfrm>
            <a:off x="6265868" y="1299862"/>
            <a:ext cx="1041600" cy="494100"/>
          </a:xfrm>
          <a:prstGeom prst="rect">
            <a:avLst/>
          </a:prstGeom>
          <a:solidFill>
            <a:srgbClr val="FFFFFF"/>
          </a:solidFill>
          <a:ln>
            <a:noFill/>
          </a:ln>
        </p:spPr>
        <p:txBody>
          <a:bodyPr anchorCtr="0" anchor="ctr" bIns="30475" lIns="30475" spcFirstLastPara="1" rIns="30475" wrap="square" tIns="30475">
            <a:noAutofit/>
          </a:bodyPr>
          <a:lstStyle/>
          <a:p>
            <a:pPr indent="0" lvl="0" marL="0" marR="0" rtl="0" algn="ctr">
              <a:lnSpc>
                <a:spcPct val="90000"/>
              </a:lnSpc>
              <a:spcBef>
                <a:spcPts val="0"/>
              </a:spcBef>
              <a:spcAft>
                <a:spcPts val="0"/>
              </a:spcAft>
              <a:buNone/>
            </a:pPr>
            <a:r>
              <a:rPr b="1" i="0" lang="pt-BR" sz="800" u="none" cap="none" strike="noStrike">
                <a:solidFill>
                  <a:schemeClr val="dk1"/>
                </a:solidFill>
                <a:latin typeface="Arial"/>
                <a:ea typeface="Arial"/>
                <a:cs typeface="Arial"/>
                <a:sym typeface="Arial"/>
              </a:rPr>
              <a:t>Interesse Público</a:t>
            </a:r>
            <a:endParaRPr/>
          </a:p>
        </p:txBody>
      </p:sp>
      <p:sp>
        <p:nvSpPr>
          <p:cNvPr id="440" name="Google Shape;440;p47"/>
          <p:cNvSpPr/>
          <p:nvPr/>
        </p:nvSpPr>
        <p:spPr>
          <a:xfrm>
            <a:off x="7464761" y="1863362"/>
            <a:ext cx="1095000" cy="547500"/>
          </a:xfrm>
          <a:prstGeom prst="roundRect">
            <a:avLst>
              <a:gd fmla="val 16667" name="adj"/>
            </a:avLst>
          </a:prstGeom>
          <a:gradFill>
            <a:gsLst>
              <a:gs pos="0">
                <a:srgbClr val="44D26B"/>
              </a:gs>
              <a:gs pos="100000">
                <a:srgbClr val="96FFAE"/>
              </a:gs>
            </a:gsLst>
            <a:lin ang="16200000" scaled="0"/>
          </a:gradFill>
          <a:ln>
            <a:noFill/>
          </a:ln>
          <a:effectLst>
            <a:outerShdw blurRad="40000" rotWithShape="0" dir="5400000" dist="23000">
              <a:srgbClr val="000000">
                <a:alpha val="34901"/>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41" name="Google Shape;441;p47"/>
          <p:cNvSpPr txBox="1"/>
          <p:nvPr/>
        </p:nvSpPr>
        <p:spPr>
          <a:xfrm>
            <a:off x="7491488" y="1890089"/>
            <a:ext cx="1041600" cy="494100"/>
          </a:xfrm>
          <a:prstGeom prst="rect">
            <a:avLst/>
          </a:prstGeom>
          <a:solidFill>
            <a:srgbClr val="FFFFFF"/>
          </a:solidFill>
          <a:ln>
            <a:noFill/>
          </a:ln>
        </p:spPr>
        <p:txBody>
          <a:bodyPr anchorCtr="0" anchor="ctr" bIns="30475" lIns="30475" spcFirstLastPara="1" rIns="30475" wrap="square" tIns="30475">
            <a:noAutofit/>
          </a:bodyPr>
          <a:lstStyle/>
          <a:p>
            <a:pPr indent="0" lvl="0" marL="0" marR="0" rtl="0" algn="ctr">
              <a:lnSpc>
                <a:spcPct val="90000"/>
              </a:lnSpc>
              <a:spcBef>
                <a:spcPts val="0"/>
              </a:spcBef>
              <a:spcAft>
                <a:spcPts val="0"/>
              </a:spcAft>
              <a:buNone/>
            </a:pPr>
            <a:r>
              <a:rPr b="1" i="0" lang="pt-BR" sz="800" u="none" cap="none" strike="noStrike">
                <a:solidFill>
                  <a:schemeClr val="dk1"/>
                </a:solidFill>
                <a:latin typeface="Arial"/>
                <a:ea typeface="Arial"/>
                <a:cs typeface="Arial"/>
                <a:sym typeface="Arial"/>
              </a:rPr>
              <a:t>Gestão e Abertura de Dados para Pesquisa</a:t>
            </a:r>
            <a:endParaRPr/>
          </a:p>
        </p:txBody>
      </p:sp>
      <p:sp>
        <p:nvSpPr>
          <p:cNvPr id="442" name="Google Shape;442;p47"/>
          <p:cNvSpPr/>
          <p:nvPr/>
        </p:nvSpPr>
        <p:spPr>
          <a:xfrm>
            <a:off x="7767465" y="3189592"/>
            <a:ext cx="1095000" cy="547500"/>
          </a:xfrm>
          <a:prstGeom prst="roundRect">
            <a:avLst>
              <a:gd fmla="val 16667" name="adj"/>
            </a:avLst>
          </a:prstGeom>
          <a:gradFill>
            <a:gsLst>
              <a:gs pos="0">
                <a:srgbClr val="42DB46"/>
              </a:gs>
              <a:gs pos="100000">
                <a:srgbClr val="92FF96"/>
              </a:gs>
            </a:gsLst>
            <a:lin ang="16200000" scaled="0"/>
          </a:gradFill>
          <a:ln>
            <a:noFill/>
          </a:ln>
          <a:effectLst>
            <a:outerShdw blurRad="40000" rotWithShape="0" dir="5400000" dist="23000">
              <a:srgbClr val="000000">
                <a:alpha val="34901"/>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43" name="Google Shape;443;p47"/>
          <p:cNvSpPr txBox="1"/>
          <p:nvPr/>
        </p:nvSpPr>
        <p:spPr>
          <a:xfrm>
            <a:off x="7794192" y="3216319"/>
            <a:ext cx="1041600" cy="494100"/>
          </a:xfrm>
          <a:prstGeom prst="rect">
            <a:avLst/>
          </a:prstGeom>
          <a:solidFill>
            <a:srgbClr val="FFFFFF"/>
          </a:solidFill>
          <a:ln>
            <a:noFill/>
          </a:ln>
        </p:spPr>
        <p:txBody>
          <a:bodyPr anchorCtr="0" anchor="ctr" bIns="30475" lIns="30475" spcFirstLastPara="1" rIns="30475" wrap="square" tIns="30475">
            <a:noAutofit/>
          </a:bodyPr>
          <a:lstStyle/>
          <a:p>
            <a:pPr indent="0" lvl="0" marL="0" marR="0" rtl="0" algn="ctr">
              <a:lnSpc>
                <a:spcPct val="90000"/>
              </a:lnSpc>
              <a:spcBef>
                <a:spcPts val="0"/>
              </a:spcBef>
              <a:spcAft>
                <a:spcPts val="0"/>
              </a:spcAft>
              <a:buNone/>
            </a:pPr>
            <a:r>
              <a:rPr b="1" i="0" lang="pt-BR" sz="800" u="none" cap="none" strike="noStrike">
                <a:solidFill>
                  <a:schemeClr val="dk1"/>
                </a:solidFill>
                <a:latin typeface="Arial"/>
                <a:ea typeface="Arial"/>
                <a:cs typeface="Arial"/>
                <a:sym typeface="Arial"/>
              </a:rPr>
              <a:t>Marcos regulatórios</a:t>
            </a:r>
            <a:endParaRPr/>
          </a:p>
        </p:txBody>
      </p:sp>
      <p:sp>
        <p:nvSpPr>
          <p:cNvPr id="444" name="Google Shape;444;p47"/>
          <p:cNvSpPr/>
          <p:nvPr/>
        </p:nvSpPr>
        <p:spPr>
          <a:xfrm>
            <a:off x="6919309" y="4253146"/>
            <a:ext cx="1095000" cy="547500"/>
          </a:xfrm>
          <a:prstGeom prst="roundRect">
            <a:avLst>
              <a:gd fmla="val 16667" name="adj"/>
            </a:avLst>
          </a:prstGeom>
          <a:gradFill>
            <a:gsLst>
              <a:gs pos="0">
                <a:srgbClr val="61E53F"/>
              </a:gs>
              <a:gs pos="100000">
                <a:srgbClr val="A2FF8D"/>
              </a:gs>
            </a:gsLst>
            <a:lin ang="16200000" scaled="0"/>
          </a:gradFill>
          <a:ln>
            <a:noFill/>
          </a:ln>
          <a:effectLst>
            <a:outerShdw blurRad="40000" rotWithShape="0" dir="5400000" dist="23000">
              <a:srgbClr val="000000">
                <a:alpha val="34901"/>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45" name="Google Shape;445;p47"/>
          <p:cNvSpPr txBox="1"/>
          <p:nvPr/>
        </p:nvSpPr>
        <p:spPr>
          <a:xfrm>
            <a:off x="6946036" y="4279873"/>
            <a:ext cx="1041600" cy="494100"/>
          </a:xfrm>
          <a:prstGeom prst="rect">
            <a:avLst/>
          </a:prstGeom>
          <a:solidFill>
            <a:srgbClr val="FFFFFF"/>
          </a:solidFill>
          <a:ln>
            <a:noFill/>
          </a:ln>
        </p:spPr>
        <p:txBody>
          <a:bodyPr anchorCtr="0" anchor="ctr" bIns="30475" lIns="30475" spcFirstLastPara="1" rIns="30475" wrap="square" tIns="30475">
            <a:noAutofit/>
          </a:bodyPr>
          <a:lstStyle/>
          <a:p>
            <a:pPr indent="0" lvl="0" marL="0" marR="0" rtl="0" algn="ctr">
              <a:lnSpc>
                <a:spcPct val="90000"/>
              </a:lnSpc>
              <a:spcBef>
                <a:spcPts val="0"/>
              </a:spcBef>
              <a:spcAft>
                <a:spcPts val="0"/>
              </a:spcAft>
              <a:buNone/>
            </a:pPr>
            <a:r>
              <a:rPr b="1" i="0" lang="pt-BR" sz="800" u="none" cap="none" strike="noStrike">
                <a:solidFill>
                  <a:schemeClr val="dk1"/>
                </a:solidFill>
                <a:latin typeface="Arial"/>
                <a:ea typeface="Arial"/>
                <a:cs typeface="Arial"/>
                <a:sym typeface="Arial"/>
              </a:rPr>
              <a:t>Desenvolvimento de Capacidades e Sustentabilidade</a:t>
            </a:r>
            <a:endParaRPr/>
          </a:p>
        </p:txBody>
      </p:sp>
      <p:sp>
        <p:nvSpPr>
          <p:cNvPr id="446" name="Google Shape;446;p47"/>
          <p:cNvSpPr/>
          <p:nvPr/>
        </p:nvSpPr>
        <p:spPr>
          <a:xfrm>
            <a:off x="5558973" y="4253146"/>
            <a:ext cx="1095000" cy="547500"/>
          </a:xfrm>
          <a:prstGeom prst="roundRect">
            <a:avLst>
              <a:gd fmla="val 16667" name="adj"/>
            </a:avLst>
          </a:prstGeom>
          <a:gradFill>
            <a:gsLst>
              <a:gs pos="0">
                <a:srgbClr val="8BED3E"/>
              </a:gs>
              <a:gs pos="100000">
                <a:srgbClr val="BEFF89"/>
              </a:gs>
            </a:gsLst>
            <a:lin ang="16200000" scaled="0"/>
          </a:gradFill>
          <a:ln>
            <a:noFill/>
          </a:ln>
          <a:effectLst>
            <a:outerShdw blurRad="40000" rotWithShape="0" dir="5400000" dist="23000">
              <a:srgbClr val="000000">
                <a:alpha val="34901"/>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47" name="Google Shape;447;p47"/>
          <p:cNvSpPr txBox="1"/>
          <p:nvPr/>
        </p:nvSpPr>
        <p:spPr>
          <a:xfrm>
            <a:off x="5585700" y="4279873"/>
            <a:ext cx="1041600" cy="494100"/>
          </a:xfrm>
          <a:prstGeom prst="rect">
            <a:avLst/>
          </a:prstGeom>
          <a:solidFill>
            <a:srgbClr val="FFFFFF"/>
          </a:solidFill>
          <a:ln>
            <a:noFill/>
          </a:ln>
        </p:spPr>
        <p:txBody>
          <a:bodyPr anchorCtr="0" anchor="ctr" bIns="30475" lIns="30475" spcFirstLastPara="1" rIns="30475" wrap="square" tIns="30475">
            <a:noAutofit/>
          </a:bodyPr>
          <a:lstStyle/>
          <a:p>
            <a:pPr indent="0" lvl="0" marL="0" marR="0" rtl="0" algn="ctr">
              <a:lnSpc>
                <a:spcPct val="90000"/>
              </a:lnSpc>
              <a:spcBef>
                <a:spcPts val="0"/>
              </a:spcBef>
              <a:spcAft>
                <a:spcPts val="0"/>
              </a:spcAft>
              <a:buNone/>
            </a:pPr>
            <a:r>
              <a:rPr b="1" i="0" lang="pt-BR" sz="800" u="none" cap="none" strike="noStrike">
                <a:solidFill>
                  <a:schemeClr val="dk1"/>
                </a:solidFill>
                <a:latin typeface="Arial"/>
                <a:ea typeface="Arial"/>
                <a:cs typeface="Arial"/>
                <a:sym typeface="Arial"/>
              </a:rPr>
              <a:t>Ambiente de Pesquisa Digital Integrado e Sustentável</a:t>
            </a:r>
            <a:endParaRPr/>
          </a:p>
        </p:txBody>
      </p:sp>
      <p:sp>
        <p:nvSpPr>
          <p:cNvPr id="448" name="Google Shape;448;p47"/>
          <p:cNvSpPr/>
          <p:nvPr/>
        </p:nvSpPr>
        <p:spPr>
          <a:xfrm>
            <a:off x="4710817" y="3189592"/>
            <a:ext cx="1095000" cy="547500"/>
          </a:xfrm>
          <a:prstGeom prst="roundRect">
            <a:avLst>
              <a:gd fmla="val 16667" name="adj"/>
            </a:avLst>
          </a:prstGeom>
          <a:gradFill>
            <a:gsLst>
              <a:gs pos="0">
                <a:srgbClr val="BAF53D"/>
              </a:gs>
              <a:gs pos="100000">
                <a:srgbClr val="E8FF86"/>
              </a:gs>
            </a:gsLst>
            <a:lin ang="16200000" scaled="0"/>
          </a:gradFill>
          <a:ln>
            <a:noFill/>
          </a:ln>
          <a:effectLst>
            <a:outerShdw blurRad="40000" rotWithShape="0" dir="5400000" dist="23000">
              <a:srgbClr val="000000">
                <a:alpha val="34901"/>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49" name="Google Shape;449;p47"/>
          <p:cNvSpPr txBox="1"/>
          <p:nvPr/>
        </p:nvSpPr>
        <p:spPr>
          <a:xfrm>
            <a:off x="4737544" y="3216319"/>
            <a:ext cx="1041600" cy="494100"/>
          </a:xfrm>
          <a:prstGeom prst="rect">
            <a:avLst/>
          </a:prstGeom>
          <a:solidFill>
            <a:srgbClr val="FFFFFF"/>
          </a:solidFill>
          <a:ln>
            <a:noFill/>
          </a:ln>
        </p:spPr>
        <p:txBody>
          <a:bodyPr anchorCtr="0" anchor="ctr" bIns="30475" lIns="30475" spcFirstLastPara="1" rIns="30475" wrap="square" tIns="30475">
            <a:noAutofit/>
          </a:bodyPr>
          <a:lstStyle/>
          <a:p>
            <a:pPr indent="0" lvl="0" marL="0" marR="0" rtl="0" algn="ctr">
              <a:lnSpc>
                <a:spcPct val="90000"/>
              </a:lnSpc>
              <a:spcBef>
                <a:spcPts val="0"/>
              </a:spcBef>
              <a:spcAft>
                <a:spcPts val="0"/>
              </a:spcAft>
              <a:buNone/>
            </a:pPr>
            <a:r>
              <a:rPr b="1" i="0" lang="pt-BR" sz="800" u="none" cap="none" strike="noStrike">
                <a:solidFill>
                  <a:schemeClr val="dk1"/>
                </a:solidFill>
                <a:latin typeface="Arial"/>
                <a:ea typeface="Arial"/>
                <a:cs typeface="Arial"/>
                <a:sym typeface="Arial"/>
              </a:rPr>
              <a:t>Ciência cidadã, democracia e desenvolvimento</a:t>
            </a:r>
            <a:endParaRPr/>
          </a:p>
        </p:txBody>
      </p:sp>
      <p:sp>
        <p:nvSpPr>
          <p:cNvPr id="450" name="Google Shape;450;p47"/>
          <p:cNvSpPr/>
          <p:nvPr/>
        </p:nvSpPr>
        <p:spPr>
          <a:xfrm>
            <a:off x="5013520" y="1863362"/>
            <a:ext cx="1095000" cy="547500"/>
          </a:xfrm>
          <a:prstGeom prst="roundRect">
            <a:avLst>
              <a:gd fmla="val 16667" name="adj"/>
            </a:avLst>
          </a:prstGeom>
          <a:gradFill>
            <a:gsLst>
              <a:gs pos="0">
                <a:srgbClr val="ECFB3E"/>
              </a:gs>
              <a:gs pos="100000">
                <a:srgbClr val="FFFF82"/>
              </a:gs>
            </a:gsLst>
            <a:lin ang="16200000" scaled="0"/>
          </a:gradFill>
          <a:ln>
            <a:noFill/>
          </a:ln>
          <a:effectLst>
            <a:outerShdw blurRad="40000" rotWithShape="0" dir="5400000" dist="23000">
              <a:srgbClr val="000000">
                <a:alpha val="34901"/>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51" name="Google Shape;451;p47"/>
          <p:cNvSpPr txBox="1"/>
          <p:nvPr/>
        </p:nvSpPr>
        <p:spPr>
          <a:xfrm>
            <a:off x="5040247" y="1890089"/>
            <a:ext cx="1041600" cy="494100"/>
          </a:xfrm>
          <a:prstGeom prst="rect">
            <a:avLst/>
          </a:prstGeom>
          <a:solidFill>
            <a:srgbClr val="FFFFFF"/>
          </a:solidFill>
          <a:ln>
            <a:noFill/>
          </a:ln>
        </p:spPr>
        <p:txBody>
          <a:bodyPr anchorCtr="0" anchor="ctr" bIns="30475" lIns="30475" spcFirstLastPara="1" rIns="30475" wrap="square" tIns="30475">
            <a:noAutofit/>
          </a:bodyPr>
          <a:lstStyle/>
          <a:p>
            <a:pPr indent="0" lvl="0" marL="0" marR="0" rtl="0" algn="ctr">
              <a:lnSpc>
                <a:spcPct val="90000"/>
              </a:lnSpc>
              <a:spcBef>
                <a:spcPts val="0"/>
              </a:spcBef>
              <a:spcAft>
                <a:spcPts val="0"/>
              </a:spcAft>
              <a:buNone/>
            </a:pPr>
            <a:r>
              <a:rPr b="1" i="0" lang="pt-BR" sz="800" u="none" cap="none" strike="noStrike">
                <a:solidFill>
                  <a:schemeClr val="dk1"/>
                </a:solidFill>
                <a:latin typeface="Arial"/>
                <a:ea typeface="Arial"/>
                <a:cs typeface="Arial"/>
                <a:sym typeface="Arial"/>
              </a:rPr>
              <a:t>Avaliação da Pesquisa e Impacto Societal</a:t>
            </a:r>
            <a:endParaRPr b="1" i="0" sz="800" u="none" cap="none" strike="noStrike">
              <a:solidFill>
                <a:schemeClr val="dk1"/>
              </a:solidFill>
              <a:latin typeface="Arial"/>
              <a:ea typeface="Arial"/>
              <a:cs typeface="Arial"/>
              <a:sym typeface="Arial"/>
            </a:endParaRPr>
          </a:p>
        </p:txBody>
      </p:sp>
      <p:sp>
        <p:nvSpPr>
          <p:cNvPr id="452" name="Google Shape;452;p47"/>
          <p:cNvSpPr txBox="1"/>
          <p:nvPr/>
        </p:nvSpPr>
        <p:spPr>
          <a:xfrm>
            <a:off x="4826844" y="660124"/>
            <a:ext cx="3706200" cy="293100"/>
          </a:xfrm>
          <a:prstGeom prst="rect">
            <a:avLst/>
          </a:prstGeom>
          <a:noFill/>
          <a:ln>
            <a:noFill/>
          </a:ln>
        </p:spPr>
        <p:txBody>
          <a:bodyPr anchorCtr="0" anchor="ctr" bIns="0" lIns="109875" spcFirstLastPara="1" rIns="109875" wrap="square" tIns="0">
            <a:noAutofit/>
          </a:bodyPr>
          <a:lstStyle/>
          <a:p>
            <a:pPr indent="0" lvl="0" marL="0" marR="0" rtl="0" algn="ctr">
              <a:lnSpc>
                <a:spcPct val="90000"/>
              </a:lnSpc>
              <a:spcBef>
                <a:spcPts val="0"/>
              </a:spcBef>
              <a:spcAft>
                <a:spcPts val="0"/>
              </a:spcAft>
              <a:buNone/>
            </a:pPr>
            <a:r>
              <a:rPr b="1" i="0" lang="pt-BR" sz="1200" u="none" cap="none" strike="noStrike">
                <a:solidFill>
                  <a:schemeClr val="dk1"/>
                </a:solidFill>
                <a:latin typeface="Arial"/>
                <a:ea typeface="Arial"/>
                <a:cs typeface="Arial"/>
                <a:sym typeface="Arial"/>
              </a:rPr>
              <a:t>Princípios e diretrizes:</a:t>
            </a:r>
            <a:endParaRPr b="0" i="0" sz="1200" u="none" cap="none" strike="noStrike">
              <a:solidFill>
                <a:schemeClr val="dk1"/>
              </a:solidFill>
              <a:latin typeface="Arial"/>
              <a:ea typeface="Arial"/>
              <a:cs typeface="Arial"/>
              <a:sym typeface="Arial"/>
            </a:endParaRPr>
          </a:p>
        </p:txBody>
      </p:sp>
      <p:sp>
        <p:nvSpPr>
          <p:cNvPr id="453" name="Google Shape;453;p47"/>
          <p:cNvSpPr/>
          <p:nvPr/>
        </p:nvSpPr>
        <p:spPr>
          <a:xfrm>
            <a:off x="0" y="0"/>
            <a:ext cx="9161100" cy="88200"/>
          </a:xfrm>
          <a:prstGeom prst="rect">
            <a:avLst/>
          </a:prstGeom>
          <a:solidFill>
            <a:srgbClr val="1CA68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57" name="Shape 457"/>
        <p:cNvGrpSpPr/>
        <p:nvPr/>
      </p:nvGrpSpPr>
      <p:grpSpPr>
        <a:xfrm>
          <a:off x="0" y="0"/>
          <a:ext cx="0" cy="0"/>
          <a:chOff x="0" y="0"/>
          <a:chExt cx="0" cy="0"/>
        </a:xfrm>
      </p:grpSpPr>
      <p:graphicFrame>
        <p:nvGraphicFramePr>
          <p:cNvPr id="458" name="Google Shape;458;p48"/>
          <p:cNvGraphicFramePr/>
          <p:nvPr/>
        </p:nvGraphicFramePr>
        <p:xfrm>
          <a:off x="396449" y="5132604"/>
          <a:ext cx="3000000" cy="3000000"/>
        </p:xfrm>
        <a:graphic>
          <a:graphicData uri="http://schemas.openxmlformats.org/drawingml/2006/table">
            <a:tbl>
              <a:tblPr bandRow="1" firstRow="1">
                <a:noFill/>
                <a:tableStyleId>{94C20CDD-54A5-41F3-8496-C6C61989A6C2}</a:tableStyleId>
              </a:tblPr>
              <a:tblGrid>
                <a:gridCol w="1312700"/>
                <a:gridCol w="1635150"/>
                <a:gridCol w="1473800"/>
                <a:gridCol w="2843475"/>
                <a:gridCol w="1255475"/>
              </a:tblGrid>
              <a:tr h="568300">
                <a:tc>
                  <a:txBody>
                    <a:bodyPr>
                      <a:noAutofit/>
                    </a:bodyPr>
                    <a:lstStyle/>
                    <a:p>
                      <a:pPr indent="0" lvl="0" marL="0" marR="0" rtl="0" algn="l">
                        <a:lnSpc>
                          <a:spcPct val="100000"/>
                        </a:lnSpc>
                        <a:spcBef>
                          <a:spcPts val="0"/>
                        </a:spcBef>
                        <a:spcAft>
                          <a:spcPts val="0"/>
                        </a:spcAft>
                        <a:buNone/>
                      </a:pPr>
                      <a:r>
                        <a:t/>
                      </a:r>
                      <a:endParaRPr/>
                    </a:p>
                  </a:txBody>
                  <a:tcPr marT="45725" marB="45725" marR="91450" marL="914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ctr">
                        <a:lnSpc>
                          <a:spcPct val="100000"/>
                        </a:lnSpc>
                        <a:spcBef>
                          <a:spcPts val="0"/>
                        </a:spcBef>
                        <a:spcAft>
                          <a:spcPts val="0"/>
                        </a:spcAft>
                        <a:buNone/>
                      </a:pPr>
                      <a:r>
                        <a:t/>
                      </a:r>
                      <a:endParaRPr/>
                    </a:p>
                  </a:txBody>
                  <a:tcPr marT="45725" marB="45725" marR="91450" marL="914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rtl="0" algn="l">
                        <a:spcBef>
                          <a:spcPts val="0"/>
                        </a:spcBef>
                        <a:spcAft>
                          <a:spcPts val="0"/>
                        </a:spcAft>
                        <a:buNone/>
                      </a:pPr>
                      <a:r>
                        <a:t/>
                      </a:r>
                      <a:endParaRPr/>
                    </a:p>
                  </a:txBody>
                  <a:tcPr marT="45725" marB="45725" marR="91450" marL="914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gridSpan="2">
                  <a:txBody>
                    <a:bodyPr>
                      <a:noAutofit/>
                    </a:bodyPr>
                    <a:lstStyle/>
                    <a:p>
                      <a:pPr indent="0" lvl="0" marL="0" rtl="0" algn="l">
                        <a:spcBef>
                          <a:spcPts val="0"/>
                        </a:spcBef>
                        <a:spcAft>
                          <a:spcPts val="0"/>
                        </a:spcAft>
                        <a:buNone/>
                      </a:pPr>
                      <a:r>
                        <a:t/>
                      </a:r>
                      <a:endParaRPr/>
                    </a:p>
                  </a:txBody>
                  <a:tcPr marT="45725" marB="45725" marR="91450" marL="914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hMerge="1"/>
              </a:tr>
              <a:tr h="1328875">
                <a:tc rowSpan="2">
                  <a:txBody>
                    <a:bodyPr>
                      <a:noAutofit/>
                    </a:bodyPr>
                    <a:lstStyle/>
                    <a:p>
                      <a:pPr indent="0" lvl="0" marL="0" marR="0" rtl="0" algn="ctr">
                        <a:lnSpc>
                          <a:spcPct val="100000"/>
                        </a:lnSpc>
                        <a:spcBef>
                          <a:spcPts val="0"/>
                        </a:spcBef>
                        <a:spcAft>
                          <a:spcPts val="0"/>
                        </a:spcAft>
                        <a:buNone/>
                      </a:pPr>
                      <a:r>
                        <a:t/>
                      </a:r>
                      <a:endParaRPr sz="1400" u="none" cap="none" strike="noStrike"/>
                    </a:p>
                  </a:txBody>
                  <a:tcPr marT="45725" marB="45725" marR="91450" marL="914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rowSpan="2">
                  <a:txBody>
                    <a:bodyPr>
                      <a:noAutofit/>
                    </a:bodyPr>
                    <a:lstStyle/>
                    <a:p>
                      <a:pPr indent="0" lvl="0" marL="0" marR="0" rtl="0" algn="ctr">
                        <a:lnSpc>
                          <a:spcPct val="100000"/>
                        </a:lnSpc>
                        <a:spcBef>
                          <a:spcPts val="0"/>
                        </a:spcBef>
                        <a:spcAft>
                          <a:spcPts val="0"/>
                        </a:spcAft>
                        <a:buNone/>
                      </a:pPr>
                      <a:r>
                        <a:t/>
                      </a:r>
                      <a:endParaRPr sz="1400" u="none" cap="none" strike="noStrike"/>
                    </a:p>
                  </a:txBody>
                  <a:tcPr marT="45725" marB="45725" marR="91450" marL="914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rowSpan="2">
                  <a:txBody>
                    <a:bodyPr>
                      <a:noAutofit/>
                    </a:bodyPr>
                    <a:lstStyle/>
                    <a:p>
                      <a:pPr indent="0" lvl="0" marL="0" marR="0" rtl="0" algn="l">
                        <a:lnSpc>
                          <a:spcPct val="100000"/>
                        </a:lnSpc>
                        <a:spcBef>
                          <a:spcPts val="0"/>
                        </a:spcBef>
                        <a:spcAft>
                          <a:spcPts val="0"/>
                        </a:spcAft>
                        <a:buNone/>
                      </a:pPr>
                      <a:r>
                        <a:t/>
                      </a:r>
                      <a:endParaRPr sz="1400" u="none" cap="none" strike="noStrike"/>
                    </a:p>
                  </a:txBody>
                  <a:tcPr marT="45725" marB="45725" marR="91450" marL="914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144000" marR="0" rtl="0" algn="l">
                        <a:lnSpc>
                          <a:spcPct val="100000"/>
                        </a:lnSpc>
                        <a:spcBef>
                          <a:spcPts val="0"/>
                        </a:spcBef>
                        <a:spcAft>
                          <a:spcPts val="0"/>
                        </a:spcAft>
                        <a:buClr>
                          <a:srgbClr val="000000"/>
                        </a:buClr>
                        <a:buSzPts val="1200"/>
                        <a:buFont typeface="Arial"/>
                        <a:buNone/>
                      </a:pPr>
                      <a:r>
                        <a:t/>
                      </a:r>
                      <a:endParaRPr b="1" sz="1050" u="none" cap="none" strike="noStrike">
                        <a:solidFill>
                          <a:srgbClr val="276145"/>
                        </a:solidFill>
                        <a:latin typeface="Open Sans"/>
                        <a:ea typeface="Open Sans"/>
                        <a:cs typeface="Open Sans"/>
                        <a:sym typeface="Open Sans"/>
                      </a:endParaRPr>
                    </a:p>
                    <a:p>
                      <a:pPr indent="0" lvl="0" marL="144000" marR="0" rtl="0" algn="l">
                        <a:lnSpc>
                          <a:spcPct val="100000"/>
                        </a:lnSpc>
                        <a:spcBef>
                          <a:spcPts val="0"/>
                        </a:spcBef>
                        <a:spcAft>
                          <a:spcPts val="0"/>
                        </a:spcAft>
                        <a:buClr>
                          <a:srgbClr val="000000"/>
                        </a:buClr>
                        <a:buSzPts val="1200"/>
                        <a:buFont typeface="Arial"/>
                        <a:buNone/>
                      </a:pPr>
                      <a:r>
                        <a:t/>
                      </a:r>
                      <a:endParaRPr b="1" sz="1050" u="none" cap="none" strike="noStrike">
                        <a:solidFill>
                          <a:srgbClr val="276145"/>
                        </a:solidFill>
                        <a:latin typeface="Open Sans"/>
                        <a:ea typeface="Open Sans"/>
                        <a:cs typeface="Open Sans"/>
                        <a:sym typeface="Open Sans"/>
                      </a:endParaRPr>
                    </a:p>
                    <a:p>
                      <a:pPr indent="0" lvl="0" marL="144000" marR="0" rtl="0" algn="l">
                        <a:lnSpc>
                          <a:spcPct val="100000"/>
                        </a:lnSpc>
                        <a:spcBef>
                          <a:spcPts val="0"/>
                        </a:spcBef>
                        <a:spcAft>
                          <a:spcPts val="0"/>
                        </a:spcAft>
                        <a:buClr>
                          <a:srgbClr val="000000"/>
                        </a:buClr>
                        <a:buSzPts val="1200"/>
                        <a:buFont typeface="Arial"/>
                        <a:buNone/>
                      </a:pPr>
                      <a:r>
                        <a:rPr b="1" lang="pt-BR" sz="1050" u="none" cap="none" strike="noStrike">
                          <a:solidFill>
                            <a:srgbClr val="276145"/>
                          </a:solidFill>
                          <a:latin typeface="Open Sans"/>
                          <a:ea typeface="Open Sans"/>
                          <a:cs typeface="Open Sans"/>
                          <a:sym typeface="Open Sans"/>
                        </a:rPr>
                        <a:t>Construindo a Política de Abertura de dados na Fiocruz?</a:t>
                      </a:r>
                      <a:br>
                        <a:rPr b="1" lang="pt-BR" sz="1050" u="none" cap="none" strike="noStrike">
                          <a:solidFill>
                            <a:srgbClr val="276145"/>
                          </a:solidFill>
                          <a:latin typeface="Open Sans"/>
                          <a:ea typeface="Open Sans"/>
                          <a:cs typeface="Open Sans"/>
                          <a:sym typeface="Open Sans"/>
                        </a:rPr>
                      </a:br>
                      <a:endParaRPr b="1" sz="1050" u="none" cap="none" strike="noStrike">
                        <a:solidFill>
                          <a:srgbClr val="276145"/>
                        </a:solidFill>
                        <a:latin typeface="Open Sans"/>
                        <a:ea typeface="Open Sans"/>
                        <a:cs typeface="Open Sans"/>
                        <a:sym typeface="Open Sans"/>
                      </a:endParaRPr>
                    </a:p>
                    <a:p>
                      <a:pPr indent="0" lvl="0" marL="144000" marR="0" rtl="0" algn="l">
                        <a:lnSpc>
                          <a:spcPct val="100000"/>
                        </a:lnSpc>
                        <a:spcBef>
                          <a:spcPts val="0"/>
                        </a:spcBef>
                        <a:spcAft>
                          <a:spcPts val="0"/>
                        </a:spcAft>
                        <a:buClr>
                          <a:srgbClr val="000000"/>
                        </a:buClr>
                        <a:buSzPts val="1200"/>
                        <a:buFont typeface="Arial"/>
                        <a:buNone/>
                      </a:pPr>
                      <a:br>
                        <a:rPr b="1" lang="pt-BR" sz="1050" u="none" cap="none" strike="noStrike">
                          <a:solidFill>
                            <a:srgbClr val="276145"/>
                          </a:solidFill>
                          <a:latin typeface="Open Sans"/>
                          <a:ea typeface="Open Sans"/>
                          <a:cs typeface="Open Sans"/>
                          <a:sym typeface="Open Sans"/>
                        </a:rPr>
                      </a:br>
                      <a:endParaRPr b="1" sz="1050" u="none" cap="none" strike="noStrike">
                        <a:solidFill>
                          <a:srgbClr val="276145"/>
                        </a:solidFill>
                        <a:latin typeface="Open Sans"/>
                        <a:ea typeface="Open Sans"/>
                        <a:cs typeface="Open Sans"/>
                        <a:sym typeface="Open Sans"/>
                      </a:endParaRPr>
                    </a:p>
                    <a:p>
                      <a:pPr indent="0" lvl="0" marL="0" marR="0" rtl="0" algn="ctr">
                        <a:lnSpc>
                          <a:spcPct val="100000"/>
                        </a:lnSpc>
                        <a:spcBef>
                          <a:spcPts val="0"/>
                        </a:spcBef>
                        <a:spcAft>
                          <a:spcPts val="0"/>
                        </a:spcAft>
                        <a:buNone/>
                      </a:pPr>
                      <a:r>
                        <a:t/>
                      </a:r>
                      <a:endParaRPr b="1" sz="1050" u="none" cap="none" strike="noStrike">
                        <a:solidFill>
                          <a:srgbClr val="276145"/>
                        </a:solidFill>
                        <a:latin typeface="Open Sans"/>
                        <a:ea typeface="Open Sans"/>
                        <a:cs typeface="Open Sans"/>
                        <a:sym typeface="Open Sans"/>
                      </a:endParaRPr>
                    </a:p>
                  </a:txBody>
                  <a:tcPr marT="45725" marB="45725" marR="91450" marL="914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rowSpan="4">
                  <a:txBody>
                    <a:bodyPr>
                      <a:noAutofit/>
                    </a:bodyPr>
                    <a:lstStyle/>
                    <a:p>
                      <a:pPr indent="0" lvl="0" marL="0" marR="0" rtl="0" algn="ctr">
                        <a:lnSpc>
                          <a:spcPct val="100000"/>
                        </a:lnSpc>
                        <a:spcBef>
                          <a:spcPts val="0"/>
                        </a:spcBef>
                        <a:spcAft>
                          <a:spcPts val="0"/>
                        </a:spcAft>
                        <a:buNone/>
                      </a:pPr>
                      <a:r>
                        <a:t/>
                      </a:r>
                      <a:endParaRPr sz="1400" u="none" cap="none" strike="noStrike"/>
                    </a:p>
                  </a:txBody>
                  <a:tcPr marT="45725" marB="45725" marR="91450" marL="914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r>
              <a:tr h="539725">
                <a:tc vMerge="1"/>
                <a:tc vMerge="1"/>
                <a:tc vMerge="1"/>
                <a:tc rowSpan="2">
                  <a:txBody>
                    <a:bodyPr>
                      <a:noAutofit/>
                    </a:bodyPr>
                    <a:lstStyle/>
                    <a:p>
                      <a:pPr indent="0" lvl="0" marL="0" marR="0" rtl="0" algn="ctr">
                        <a:lnSpc>
                          <a:spcPct val="100000"/>
                        </a:lnSpc>
                        <a:spcBef>
                          <a:spcPts val="0"/>
                        </a:spcBef>
                        <a:spcAft>
                          <a:spcPts val="0"/>
                        </a:spcAft>
                        <a:buNone/>
                      </a:pPr>
                      <a:r>
                        <a:rPr b="1" lang="pt-BR" sz="1050" u="none" cap="none" strike="noStrike">
                          <a:solidFill>
                            <a:srgbClr val="276145"/>
                          </a:solidFill>
                          <a:latin typeface="Open Sans"/>
                          <a:ea typeface="Open Sans"/>
                          <a:cs typeface="Open Sans"/>
                          <a:sym typeface="Open Sans"/>
                        </a:rPr>
                        <a:t>Como vamos implementar a abertura de dados de pesquisa na Fiocruz? </a:t>
                      </a:r>
                      <a:endParaRPr/>
                    </a:p>
                  </a:txBody>
                  <a:tcPr marT="45725" marB="45725" marR="91450" marL="914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vMerge="1"/>
              </a:tr>
              <a:tr h="539725">
                <a:tc gridSpan="3" rowSpan="2">
                  <a:txBody>
                    <a:bodyPr>
                      <a:noAutofit/>
                    </a:bodyPr>
                    <a:lstStyle/>
                    <a:p>
                      <a:pPr indent="0" lvl="0" marL="0" marR="0" rtl="0" algn="l">
                        <a:lnSpc>
                          <a:spcPct val="100000"/>
                        </a:lnSpc>
                        <a:spcBef>
                          <a:spcPts val="0"/>
                        </a:spcBef>
                        <a:spcAft>
                          <a:spcPts val="0"/>
                        </a:spcAft>
                        <a:buClr>
                          <a:srgbClr val="000000"/>
                        </a:buClr>
                        <a:buSzPts val="1400"/>
                        <a:buFont typeface="Arial"/>
                        <a:buNone/>
                      </a:pPr>
                      <a:r>
                        <a:t/>
                      </a:r>
                      <a:endParaRPr/>
                    </a:p>
                    <a:p>
                      <a:pPr indent="0" lvl="0" marL="0" marR="0" rtl="0" algn="ctr">
                        <a:lnSpc>
                          <a:spcPct val="100000"/>
                        </a:lnSpc>
                        <a:spcBef>
                          <a:spcPts val="0"/>
                        </a:spcBef>
                        <a:spcAft>
                          <a:spcPts val="0"/>
                        </a:spcAft>
                        <a:buNone/>
                      </a:pPr>
                      <a:r>
                        <a:t/>
                      </a:r>
                      <a:endParaRPr sz="1400" u="none" cap="none" strike="noStrike"/>
                    </a:p>
                  </a:txBody>
                  <a:tcPr marT="45725" marB="45725" marR="91450" marL="914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rowSpan="2" hMerge="1"/>
                <a:tc rowSpan="2" hMerge="1"/>
                <a:tc vMerge="1"/>
                <a:tc vMerge="1"/>
              </a:tr>
              <a:tr h="1079475">
                <a:tc gridSpan="3" vMerge="1"/>
                <a:tc hMerge="1" vMerge="1"/>
                <a:tc hMerge="1" vMerge="1"/>
                <a:tc>
                  <a:txBody>
                    <a:bodyPr>
                      <a:noAutofit/>
                    </a:bodyPr>
                    <a:lstStyle/>
                    <a:p>
                      <a:pPr indent="0" lvl="0" marL="0" marR="0" rtl="0" algn="ctr">
                        <a:lnSpc>
                          <a:spcPct val="100000"/>
                        </a:lnSpc>
                        <a:spcBef>
                          <a:spcPts val="0"/>
                        </a:spcBef>
                        <a:spcAft>
                          <a:spcPts val="0"/>
                        </a:spcAft>
                        <a:buClr>
                          <a:srgbClr val="000000"/>
                        </a:buClr>
                        <a:buSzPts val="1050"/>
                        <a:buFont typeface="Arial"/>
                        <a:buNone/>
                      </a:pPr>
                      <a:r>
                        <a:rPr b="1" lang="pt-BR" sz="1050" u="none" cap="none" strike="noStrike">
                          <a:solidFill>
                            <a:srgbClr val="276145"/>
                          </a:solidFill>
                          <a:latin typeface="Open Sans"/>
                          <a:ea typeface="Open Sans"/>
                          <a:cs typeface="Open Sans"/>
                          <a:sym typeface="Open Sans"/>
                        </a:rPr>
                        <a:t>O novo ciclo de pesquisa</a:t>
                      </a:r>
                      <a:endParaRPr/>
                    </a:p>
                    <a:p>
                      <a:pPr indent="0" lvl="0" marL="0" marR="0" rtl="0" algn="ctr">
                        <a:lnSpc>
                          <a:spcPct val="100000"/>
                        </a:lnSpc>
                        <a:spcBef>
                          <a:spcPts val="0"/>
                        </a:spcBef>
                        <a:spcAft>
                          <a:spcPts val="0"/>
                        </a:spcAft>
                        <a:buNone/>
                      </a:pPr>
                      <a:r>
                        <a:t/>
                      </a:r>
                      <a:endParaRPr b="1" sz="1050" u="none" cap="none" strike="noStrike">
                        <a:solidFill>
                          <a:srgbClr val="276145"/>
                        </a:solidFill>
                        <a:latin typeface="Open Sans"/>
                        <a:ea typeface="Open Sans"/>
                        <a:cs typeface="Open Sans"/>
                        <a:sym typeface="Open Sans"/>
                      </a:endParaRPr>
                    </a:p>
                  </a:txBody>
                  <a:tcPr marT="45725" marB="45725" marR="91450" marL="914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vMerge="1"/>
              </a:tr>
            </a:tbl>
          </a:graphicData>
        </a:graphic>
      </p:graphicFrame>
      <p:sp>
        <p:nvSpPr>
          <p:cNvPr id="459" name="Google Shape;459;p48"/>
          <p:cNvSpPr txBox="1"/>
          <p:nvPr>
            <p:ph type="title"/>
          </p:nvPr>
        </p:nvSpPr>
        <p:spPr>
          <a:xfrm>
            <a:off x="396450" y="83554"/>
            <a:ext cx="8520600" cy="831300"/>
          </a:xfrm>
          <a:prstGeom prst="rect">
            <a:avLst/>
          </a:prstGeom>
          <a:noFill/>
          <a:ln>
            <a:noFill/>
          </a:ln>
        </p:spPr>
        <p:txBody>
          <a:bodyPr anchorCtr="0" anchor="b" bIns="91425" lIns="91425" spcFirstLastPara="1" rIns="91425" wrap="square" tIns="91425">
            <a:noAutofit/>
          </a:bodyPr>
          <a:lstStyle/>
          <a:p>
            <a:pPr indent="0" lvl="0" marL="0" marR="0" rtl="0" algn="l">
              <a:lnSpc>
                <a:spcPct val="100000"/>
              </a:lnSpc>
              <a:spcBef>
                <a:spcPts val="0"/>
              </a:spcBef>
              <a:spcAft>
                <a:spcPts val="0"/>
              </a:spcAft>
              <a:buClr>
                <a:schemeClr val="dk1"/>
              </a:buClr>
              <a:buSzPts val="1100"/>
              <a:buFont typeface="Arial"/>
              <a:buNone/>
            </a:pPr>
            <a:r>
              <a:rPr b="0" i="0" lang="pt-BR" sz="3200" u="none" cap="none" strike="noStrike">
                <a:solidFill>
                  <a:schemeClr val="dk1"/>
                </a:solidFill>
                <a:latin typeface="Economica"/>
                <a:ea typeface="Economica"/>
                <a:cs typeface="Economica"/>
                <a:sym typeface="Economica"/>
              </a:rPr>
              <a:t>“Kit” para debate do TR</a:t>
            </a:r>
            <a:endParaRPr b="0" i="0" sz="3200" u="none" cap="none" strike="noStrike">
              <a:solidFill>
                <a:schemeClr val="dk1"/>
              </a:solidFill>
              <a:latin typeface="Economica"/>
              <a:ea typeface="Economica"/>
              <a:cs typeface="Economica"/>
              <a:sym typeface="Economica"/>
            </a:endParaRPr>
          </a:p>
        </p:txBody>
      </p:sp>
      <p:sp>
        <p:nvSpPr>
          <p:cNvPr id="460" name="Google Shape;460;p48"/>
          <p:cNvSpPr/>
          <p:nvPr/>
        </p:nvSpPr>
        <p:spPr>
          <a:xfrm>
            <a:off x="0" y="0"/>
            <a:ext cx="9161100" cy="88200"/>
          </a:xfrm>
          <a:prstGeom prst="rect">
            <a:avLst/>
          </a:prstGeom>
          <a:solidFill>
            <a:srgbClr val="1CA68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461" name="Google Shape;461;p48"/>
          <p:cNvPicPr preferRelativeResize="0"/>
          <p:nvPr/>
        </p:nvPicPr>
        <p:blipFill rotWithShape="1">
          <a:blip r:embed="rId3">
            <a:alphaModFix/>
          </a:blip>
          <a:srcRect b="0" l="0" r="0" t="0"/>
          <a:stretch/>
        </p:blipFill>
        <p:spPr>
          <a:xfrm>
            <a:off x="847225" y="1172489"/>
            <a:ext cx="609875" cy="865861"/>
          </a:xfrm>
          <a:prstGeom prst="rect">
            <a:avLst/>
          </a:prstGeom>
          <a:noFill/>
          <a:ln>
            <a:noFill/>
          </a:ln>
        </p:spPr>
      </p:pic>
      <p:pic>
        <p:nvPicPr>
          <p:cNvPr id="462" name="Google Shape;462;p48"/>
          <p:cNvPicPr preferRelativeResize="0"/>
          <p:nvPr/>
        </p:nvPicPr>
        <p:blipFill rotWithShape="1">
          <a:blip r:embed="rId4">
            <a:alphaModFix/>
          </a:blip>
          <a:srcRect b="0" l="0" r="0" t="0"/>
          <a:stretch/>
        </p:blipFill>
        <p:spPr>
          <a:xfrm>
            <a:off x="855673" y="3234400"/>
            <a:ext cx="592984" cy="888559"/>
          </a:xfrm>
          <a:prstGeom prst="rect">
            <a:avLst/>
          </a:prstGeom>
          <a:noFill/>
          <a:ln>
            <a:noFill/>
          </a:ln>
        </p:spPr>
      </p:pic>
      <p:pic>
        <p:nvPicPr>
          <p:cNvPr id="463" name="Google Shape;463;p48"/>
          <p:cNvPicPr preferRelativeResize="0"/>
          <p:nvPr/>
        </p:nvPicPr>
        <p:blipFill rotWithShape="1">
          <a:blip r:embed="rId5">
            <a:alphaModFix/>
          </a:blip>
          <a:srcRect b="15921" l="34706" r="35176" t="8156"/>
          <a:stretch/>
        </p:blipFill>
        <p:spPr>
          <a:xfrm>
            <a:off x="829575" y="2210450"/>
            <a:ext cx="592973" cy="840834"/>
          </a:xfrm>
          <a:prstGeom prst="rect">
            <a:avLst/>
          </a:prstGeom>
          <a:noFill/>
          <a:ln>
            <a:noFill/>
          </a:ln>
        </p:spPr>
      </p:pic>
      <p:sp>
        <p:nvSpPr>
          <p:cNvPr id="464" name="Google Shape;464;p48"/>
          <p:cNvSpPr/>
          <p:nvPr/>
        </p:nvSpPr>
        <p:spPr>
          <a:xfrm>
            <a:off x="1528375" y="1345850"/>
            <a:ext cx="1830600" cy="3387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rPr lang="pt-BR" sz="1000">
                <a:latin typeface="Open Sans"/>
                <a:ea typeface="Open Sans"/>
                <a:cs typeface="Open Sans"/>
                <a:sym typeface="Open Sans"/>
              </a:rPr>
              <a:t>&gt; </a:t>
            </a:r>
            <a:r>
              <a:rPr lang="pt-BR" sz="1000">
                <a:latin typeface="Open Sans"/>
                <a:ea typeface="Open Sans"/>
                <a:cs typeface="Open Sans"/>
                <a:sym typeface="Open Sans"/>
              </a:rPr>
              <a:t>Termo de referência</a:t>
            </a:r>
            <a:endParaRPr sz="1000"/>
          </a:p>
        </p:txBody>
      </p:sp>
      <p:sp>
        <p:nvSpPr>
          <p:cNvPr id="465" name="Google Shape;465;p48"/>
          <p:cNvSpPr/>
          <p:nvPr/>
        </p:nvSpPr>
        <p:spPr>
          <a:xfrm>
            <a:off x="1516875" y="2384675"/>
            <a:ext cx="1549200" cy="3387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rPr lang="pt-BR" sz="1000">
                <a:latin typeface="Open Sans"/>
                <a:ea typeface="Open Sans"/>
                <a:cs typeface="Open Sans"/>
                <a:sym typeface="Open Sans"/>
              </a:rPr>
              <a:t>&gt; Livro Verde</a:t>
            </a:r>
            <a:endParaRPr sz="1000"/>
          </a:p>
        </p:txBody>
      </p:sp>
      <p:sp>
        <p:nvSpPr>
          <p:cNvPr id="466" name="Google Shape;466;p48"/>
          <p:cNvSpPr/>
          <p:nvPr/>
        </p:nvSpPr>
        <p:spPr>
          <a:xfrm>
            <a:off x="1575450" y="3357425"/>
            <a:ext cx="1585500" cy="3387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rPr lang="pt-BR" sz="1000">
                <a:latin typeface="Open Sans"/>
                <a:ea typeface="Open Sans"/>
                <a:cs typeface="Open Sans"/>
                <a:sym typeface="Open Sans"/>
              </a:rPr>
              <a:t>&gt; Sumário executivo</a:t>
            </a:r>
            <a:endParaRPr sz="1000"/>
          </a:p>
        </p:txBody>
      </p:sp>
      <p:sp>
        <p:nvSpPr>
          <p:cNvPr id="467" name="Google Shape;467;p48"/>
          <p:cNvSpPr/>
          <p:nvPr/>
        </p:nvSpPr>
        <p:spPr>
          <a:xfrm>
            <a:off x="777450" y="4503950"/>
            <a:ext cx="2458200" cy="3387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rPr lang="pt-BR" sz="1000">
                <a:latin typeface="Open Sans"/>
                <a:ea typeface="Open Sans"/>
                <a:cs typeface="Open Sans"/>
                <a:sym typeface="Open Sans"/>
              </a:rPr>
              <a:t>&gt; Estudo de Marcos Legais Brasileiros</a:t>
            </a:r>
            <a:br>
              <a:rPr lang="pt-BR" sz="1000">
                <a:latin typeface="Open Sans"/>
                <a:ea typeface="Open Sans"/>
                <a:cs typeface="Open Sans"/>
                <a:sym typeface="Open Sans"/>
              </a:rPr>
            </a:br>
            <a:r>
              <a:rPr i="1" lang="pt-BR" sz="1000">
                <a:latin typeface="Open Sans"/>
                <a:ea typeface="Open Sans"/>
                <a:cs typeface="Open Sans"/>
                <a:sym typeface="Open Sans"/>
              </a:rPr>
              <a:t>(em breve)</a:t>
            </a:r>
            <a:endParaRPr i="1" sz="1000"/>
          </a:p>
        </p:txBody>
      </p:sp>
      <p:pic>
        <p:nvPicPr>
          <p:cNvPr id="468" name="Google Shape;468;p48"/>
          <p:cNvPicPr preferRelativeResize="0"/>
          <p:nvPr/>
        </p:nvPicPr>
        <p:blipFill rotWithShape="1">
          <a:blip r:embed="rId6">
            <a:alphaModFix/>
          </a:blip>
          <a:srcRect b="0" l="0" r="0" t="0"/>
          <a:stretch/>
        </p:blipFill>
        <p:spPr>
          <a:xfrm>
            <a:off x="6607050" y="1715749"/>
            <a:ext cx="2245302" cy="3520200"/>
          </a:xfrm>
          <a:prstGeom prst="rect">
            <a:avLst/>
          </a:prstGeom>
          <a:noFill/>
          <a:ln>
            <a:noFill/>
          </a:ln>
        </p:spPr>
      </p:pic>
      <p:pic>
        <p:nvPicPr>
          <p:cNvPr id="469" name="Google Shape;469;p48"/>
          <p:cNvPicPr preferRelativeResize="0"/>
          <p:nvPr/>
        </p:nvPicPr>
        <p:blipFill rotWithShape="1">
          <a:blip r:embed="rId7">
            <a:alphaModFix/>
          </a:blip>
          <a:srcRect b="0" l="0" r="0" t="0"/>
          <a:stretch/>
        </p:blipFill>
        <p:spPr>
          <a:xfrm>
            <a:off x="4062733" y="2883706"/>
            <a:ext cx="2188580" cy="2259788"/>
          </a:xfrm>
          <a:prstGeom prst="rect">
            <a:avLst/>
          </a:prstGeom>
          <a:noFill/>
          <a:ln>
            <a:noFill/>
          </a:ln>
        </p:spPr>
      </p:pic>
      <p:pic>
        <p:nvPicPr>
          <p:cNvPr id="470" name="Google Shape;470;p48"/>
          <p:cNvPicPr preferRelativeResize="0"/>
          <p:nvPr/>
        </p:nvPicPr>
        <p:blipFill rotWithShape="1">
          <a:blip r:embed="rId8">
            <a:alphaModFix/>
          </a:blip>
          <a:srcRect b="0" l="0" r="0" t="0"/>
          <a:stretch/>
        </p:blipFill>
        <p:spPr>
          <a:xfrm>
            <a:off x="4012727" y="366231"/>
            <a:ext cx="2188580" cy="2289251"/>
          </a:xfrm>
          <a:prstGeom prst="rect">
            <a:avLst/>
          </a:prstGeom>
          <a:noFill/>
          <a:ln>
            <a:noFill/>
          </a:ln>
        </p:spPr>
      </p:pic>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74" name="Shape 474"/>
        <p:cNvGrpSpPr/>
        <p:nvPr/>
      </p:nvGrpSpPr>
      <p:grpSpPr>
        <a:xfrm>
          <a:off x="0" y="0"/>
          <a:ext cx="0" cy="0"/>
          <a:chOff x="0" y="0"/>
          <a:chExt cx="0" cy="0"/>
        </a:xfrm>
      </p:grpSpPr>
      <p:grpSp>
        <p:nvGrpSpPr>
          <p:cNvPr id="475" name="Google Shape;475;p49"/>
          <p:cNvGrpSpPr/>
          <p:nvPr/>
        </p:nvGrpSpPr>
        <p:grpSpPr>
          <a:xfrm>
            <a:off x="327434" y="96773"/>
            <a:ext cx="8644500" cy="4654541"/>
            <a:chOff x="0" y="96773"/>
            <a:chExt cx="8644500" cy="4654541"/>
          </a:xfrm>
        </p:grpSpPr>
        <p:sp>
          <p:nvSpPr>
            <p:cNvPr id="476" name="Google Shape;476;p49"/>
            <p:cNvSpPr/>
            <p:nvPr/>
          </p:nvSpPr>
          <p:spPr>
            <a:xfrm>
              <a:off x="0" y="96773"/>
              <a:ext cx="8644500" cy="1924800"/>
            </a:xfrm>
            <a:prstGeom prst="rightArrow">
              <a:avLst>
                <a:gd fmla="val 50000" name="adj1"/>
                <a:gd fmla="val 50000" name="adj2"/>
              </a:avLst>
            </a:prstGeom>
            <a:solidFill>
              <a:srgbClr val="57BB87"/>
            </a:solidFill>
            <a:ln cap="flat" cmpd="sng" w="31750">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77" name="Google Shape;477;p49"/>
            <p:cNvSpPr txBox="1"/>
            <p:nvPr/>
          </p:nvSpPr>
          <p:spPr>
            <a:xfrm>
              <a:off x="0" y="577968"/>
              <a:ext cx="8163300" cy="962400"/>
            </a:xfrm>
            <a:prstGeom prst="rect">
              <a:avLst/>
            </a:prstGeom>
            <a:noFill/>
            <a:ln>
              <a:noFill/>
            </a:ln>
          </p:spPr>
          <p:txBody>
            <a:bodyPr anchorCtr="0" anchor="ctr" bIns="199875" lIns="76200" spcFirstLastPara="1" rIns="254000" wrap="square" tIns="76200">
              <a:noAutofit/>
            </a:bodyPr>
            <a:lstStyle/>
            <a:p>
              <a:pPr indent="0" lvl="0" marL="0" marR="0" rtl="0" algn="l">
                <a:lnSpc>
                  <a:spcPct val="90000"/>
                </a:lnSpc>
                <a:spcBef>
                  <a:spcPts val="0"/>
                </a:spcBef>
                <a:spcAft>
                  <a:spcPts val="0"/>
                </a:spcAft>
                <a:buNone/>
              </a:pPr>
              <a:r>
                <a:rPr b="1" i="0" lang="pt-BR" sz="2000" u="none" cap="none" strike="noStrike">
                  <a:solidFill>
                    <a:schemeClr val="lt1"/>
                  </a:solidFill>
                  <a:latin typeface="Arial"/>
                  <a:ea typeface="Arial"/>
                  <a:cs typeface="Arial"/>
                  <a:sym typeface="Arial"/>
                </a:rPr>
                <a:t>Princípio 1 – Interesse Público</a:t>
              </a:r>
              <a:endParaRPr/>
            </a:p>
          </p:txBody>
        </p:sp>
        <p:sp>
          <p:nvSpPr>
            <p:cNvPr id="478" name="Google Shape;478;p49"/>
            <p:cNvSpPr/>
            <p:nvPr/>
          </p:nvSpPr>
          <p:spPr>
            <a:xfrm>
              <a:off x="0" y="1510604"/>
              <a:ext cx="3993600" cy="2810400"/>
            </a:xfrm>
            <a:prstGeom prst="rect">
              <a:avLst/>
            </a:prstGeom>
            <a:solidFill>
              <a:srgbClr val="DCF1E7"/>
            </a:solidFill>
            <a:ln cap="flat" cmpd="sng" w="25400">
              <a:solidFill>
                <a:srgbClr val="57BB87"/>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79" name="Google Shape;479;p49"/>
            <p:cNvSpPr txBox="1"/>
            <p:nvPr/>
          </p:nvSpPr>
          <p:spPr>
            <a:xfrm>
              <a:off x="0" y="1510604"/>
              <a:ext cx="3993600" cy="2810400"/>
            </a:xfrm>
            <a:prstGeom prst="rect">
              <a:avLst/>
            </a:prstGeom>
            <a:noFill/>
            <a:ln>
              <a:noFill/>
            </a:ln>
          </p:spPr>
          <p:txBody>
            <a:bodyPr anchorCtr="0" anchor="t" bIns="45700" lIns="45700" spcFirstLastPara="1" rIns="45700" wrap="square" tIns="45700">
              <a:noAutofit/>
            </a:bodyPr>
            <a:lstStyle/>
            <a:p>
              <a:pPr indent="0" lvl="1" marL="0" marR="0" rtl="0" algn="l">
                <a:lnSpc>
                  <a:spcPct val="150000"/>
                </a:lnSpc>
                <a:spcBef>
                  <a:spcPts val="0"/>
                </a:spcBef>
                <a:spcAft>
                  <a:spcPts val="0"/>
                </a:spcAft>
                <a:buClr>
                  <a:srgbClr val="000000"/>
                </a:buClr>
                <a:buSzPts val="1200"/>
                <a:buFont typeface="Arial"/>
                <a:buNone/>
              </a:pPr>
              <a:r>
                <a:rPr b="1" i="0" lang="pt-BR" sz="1200" u="none" cap="none" strike="noStrike">
                  <a:solidFill>
                    <a:srgbClr val="000000"/>
                  </a:solidFill>
                  <a:latin typeface="Open Sans"/>
                  <a:ea typeface="Open Sans"/>
                  <a:cs typeface="Open Sans"/>
                  <a:sym typeface="Open Sans"/>
                </a:rPr>
                <a:t>Dados</a:t>
              </a:r>
              <a:r>
                <a:rPr b="0" i="0" lang="pt-BR" sz="1200" u="none" cap="none" strike="noStrike">
                  <a:solidFill>
                    <a:srgbClr val="000000"/>
                  </a:solidFill>
                  <a:latin typeface="Open Sans"/>
                  <a:ea typeface="Open Sans"/>
                  <a:cs typeface="Open Sans"/>
                  <a:sym typeface="Open Sans"/>
                </a:rPr>
                <a:t> com </a:t>
              </a:r>
              <a:r>
                <a:rPr b="1" i="0" lang="pt-BR" sz="1200" u="none" cap="none" strike="noStrike">
                  <a:solidFill>
                    <a:srgbClr val="000000"/>
                  </a:solidFill>
                  <a:latin typeface="Open Sans"/>
                  <a:ea typeface="Open Sans"/>
                  <a:cs typeface="Open Sans"/>
                  <a:sym typeface="Open Sans"/>
                </a:rPr>
                <a:t>finalidade de pesquisa</a:t>
              </a:r>
              <a:r>
                <a:rPr b="0" i="0" lang="pt-BR" sz="1200" u="none" cap="none" strike="noStrike">
                  <a:solidFill>
                    <a:srgbClr val="000000"/>
                  </a:solidFill>
                  <a:latin typeface="Open Sans"/>
                  <a:ea typeface="Open Sans"/>
                  <a:cs typeface="Open Sans"/>
                  <a:sym typeface="Open Sans"/>
                </a:rPr>
                <a:t>, principalmente aquela financiada com </a:t>
              </a:r>
              <a:r>
                <a:rPr b="1" i="0" lang="pt-BR" sz="1200" u="none" cap="none" strike="noStrike">
                  <a:solidFill>
                    <a:srgbClr val="000000"/>
                  </a:solidFill>
                  <a:latin typeface="Open Sans"/>
                  <a:ea typeface="Open Sans"/>
                  <a:cs typeface="Open Sans"/>
                  <a:sym typeface="Open Sans"/>
                </a:rPr>
                <a:t>recursos públicos</a:t>
              </a:r>
              <a:r>
                <a:rPr b="0" i="0" lang="pt-BR" sz="1200" u="none" cap="none" strike="noStrike">
                  <a:solidFill>
                    <a:srgbClr val="000000"/>
                  </a:solidFill>
                  <a:latin typeface="Open Sans"/>
                  <a:ea typeface="Open Sans"/>
                  <a:cs typeface="Open Sans"/>
                  <a:sym typeface="Open Sans"/>
                </a:rPr>
                <a:t>, são bens produzidos em nome do interesse público, devendo ser </a:t>
              </a:r>
              <a:r>
                <a:rPr b="1" i="0" lang="pt-BR" sz="1200" u="none" cap="none" strike="noStrike">
                  <a:solidFill>
                    <a:srgbClr val="000000"/>
                  </a:solidFill>
                  <a:latin typeface="Open Sans"/>
                  <a:ea typeface="Open Sans"/>
                  <a:cs typeface="Open Sans"/>
                  <a:sym typeface="Open Sans"/>
                </a:rPr>
                <a:t>disponibilizados</a:t>
              </a:r>
              <a:r>
                <a:rPr b="0" i="0" lang="pt-BR" sz="1200" u="none" cap="none" strike="noStrike">
                  <a:solidFill>
                    <a:srgbClr val="000000"/>
                  </a:solidFill>
                  <a:latin typeface="Open Sans"/>
                  <a:ea typeface="Open Sans"/>
                  <a:cs typeface="Open Sans"/>
                  <a:sym typeface="Open Sans"/>
                </a:rPr>
                <a:t> de forma aberta, no tempo oportuno e de maneira responsável, considerando as </a:t>
              </a:r>
              <a:r>
                <a:rPr b="1" i="0" lang="pt-BR" sz="1200" u="none" cap="none" strike="noStrike">
                  <a:solidFill>
                    <a:srgbClr val="000000"/>
                  </a:solidFill>
                  <a:latin typeface="Open Sans"/>
                  <a:ea typeface="Open Sans"/>
                  <a:cs typeface="Open Sans"/>
                  <a:sym typeface="Open Sans"/>
                </a:rPr>
                <a:t>políticas estratégicas </a:t>
              </a:r>
              <a:r>
                <a:rPr b="0" i="0" lang="pt-BR" sz="1200" u="none" cap="none" strike="noStrike">
                  <a:solidFill>
                    <a:srgbClr val="000000"/>
                  </a:solidFill>
                  <a:latin typeface="Open Sans"/>
                  <a:ea typeface="Open Sans"/>
                  <a:cs typeface="Open Sans"/>
                  <a:sym typeface="Open Sans"/>
                </a:rPr>
                <a:t>da </a:t>
              </a:r>
              <a:r>
                <a:rPr b="1" i="0" lang="pt-BR" sz="1200" u="none" cap="none" strike="noStrike">
                  <a:solidFill>
                    <a:srgbClr val="000000"/>
                  </a:solidFill>
                  <a:latin typeface="Open Sans"/>
                  <a:ea typeface="Open Sans"/>
                  <a:cs typeface="Open Sans"/>
                  <a:sym typeface="Open Sans"/>
                </a:rPr>
                <a:t>pesquisa científica nacional</a:t>
              </a:r>
              <a:r>
                <a:rPr b="0" i="0" lang="pt-BR" sz="1200" u="none" cap="none" strike="noStrike">
                  <a:solidFill>
                    <a:srgbClr val="000000"/>
                  </a:solidFill>
                  <a:latin typeface="Open Sans"/>
                  <a:ea typeface="Open Sans"/>
                  <a:cs typeface="Open Sans"/>
                  <a:sym typeface="Open Sans"/>
                </a:rPr>
                <a:t>, os </a:t>
              </a:r>
              <a:r>
                <a:rPr b="1" i="0" lang="pt-BR" sz="1200" u="none" cap="none" strike="noStrike">
                  <a:solidFill>
                    <a:srgbClr val="000000"/>
                  </a:solidFill>
                  <a:latin typeface="Open Sans"/>
                  <a:ea typeface="Open Sans"/>
                  <a:cs typeface="Open Sans"/>
                  <a:sym typeface="Open Sans"/>
                </a:rPr>
                <a:t>interesses institucionais </a:t>
              </a:r>
              <a:r>
                <a:rPr b="0" i="0" lang="pt-BR" sz="1200" u="none" cap="none" strike="noStrike">
                  <a:solidFill>
                    <a:srgbClr val="000000"/>
                  </a:solidFill>
                  <a:latin typeface="Open Sans"/>
                  <a:ea typeface="Open Sans"/>
                  <a:cs typeface="Open Sans"/>
                  <a:sym typeface="Open Sans"/>
                </a:rPr>
                <a:t>e as </a:t>
              </a:r>
              <a:r>
                <a:rPr b="1" i="0" lang="pt-BR" sz="1200" u="none" cap="none" strike="noStrike">
                  <a:solidFill>
                    <a:srgbClr val="000000"/>
                  </a:solidFill>
                  <a:latin typeface="Open Sans"/>
                  <a:ea typeface="Open Sans"/>
                  <a:cs typeface="Open Sans"/>
                  <a:sym typeface="Open Sans"/>
                </a:rPr>
                <a:t>normas éticas</a:t>
              </a:r>
              <a:r>
                <a:rPr b="0" i="0" lang="pt-BR" sz="1200" u="none" cap="none" strike="noStrike">
                  <a:solidFill>
                    <a:srgbClr val="000000"/>
                  </a:solidFill>
                  <a:latin typeface="Open Sans"/>
                  <a:ea typeface="Open Sans"/>
                  <a:cs typeface="Open Sans"/>
                  <a:sym typeface="Open Sans"/>
                </a:rPr>
                <a:t> e </a:t>
              </a:r>
              <a:r>
                <a:rPr b="1" i="0" lang="pt-BR" sz="1200" u="none" cap="none" strike="noStrike">
                  <a:solidFill>
                    <a:srgbClr val="000000"/>
                  </a:solidFill>
                  <a:latin typeface="Open Sans"/>
                  <a:ea typeface="Open Sans"/>
                  <a:cs typeface="Open Sans"/>
                  <a:sym typeface="Open Sans"/>
                </a:rPr>
                <a:t>legais</a:t>
              </a:r>
              <a:r>
                <a:rPr b="0" i="0" lang="pt-BR" sz="1200" u="none" cap="none" strike="noStrike">
                  <a:solidFill>
                    <a:srgbClr val="000000"/>
                  </a:solidFill>
                  <a:latin typeface="Open Sans"/>
                  <a:ea typeface="Open Sans"/>
                  <a:cs typeface="Open Sans"/>
                  <a:sym typeface="Open Sans"/>
                </a:rPr>
                <a:t> vigentes.</a:t>
              </a:r>
              <a:endParaRPr/>
            </a:p>
            <a:p>
              <a:pPr indent="0" lvl="1" marL="0" marR="0" rtl="0" algn="l">
                <a:lnSpc>
                  <a:spcPct val="100000"/>
                </a:lnSpc>
                <a:spcBef>
                  <a:spcPts val="0"/>
                </a:spcBef>
                <a:spcAft>
                  <a:spcPts val="0"/>
                </a:spcAft>
                <a:buClr>
                  <a:srgbClr val="000000"/>
                </a:buClr>
                <a:buSzPts val="1200"/>
                <a:buFont typeface="Arial"/>
                <a:buNone/>
              </a:pPr>
              <a:r>
                <a:rPr b="0" i="0" lang="pt-BR" sz="1200" u="none" cap="none" strike="noStrike">
                  <a:solidFill>
                    <a:srgbClr val="000000"/>
                  </a:solidFill>
                  <a:latin typeface="Open Sans"/>
                  <a:ea typeface="Open Sans"/>
                  <a:cs typeface="Open Sans"/>
                  <a:sym typeface="Open Sans"/>
                </a:rPr>
                <a:t> </a:t>
              </a:r>
              <a:endParaRPr/>
            </a:p>
          </p:txBody>
        </p:sp>
        <p:sp>
          <p:nvSpPr>
            <p:cNvPr id="480" name="Google Shape;480;p49"/>
            <p:cNvSpPr/>
            <p:nvPr/>
          </p:nvSpPr>
          <p:spPr>
            <a:xfrm>
              <a:off x="3993732" y="966776"/>
              <a:ext cx="4650600" cy="1259100"/>
            </a:xfrm>
            <a:prstGeom prst="rightArrow">
              <a:avLst>
                <a:gd fmla="val 50000" name="adj1"/>
                <a:gd fmla="val 50000" name="adj2"/>
              </a:avLst>
            </a:prstGeom>
            <a:solidFill>
              <a:srgbClr val="C2CF1D"/>
            </a:solidFill>
            <a:ln cap="flat" cmpd="sng" w="25400">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81" name="Google Shape;481;p49"/>
            <p:cNvSpPr txBox="1"/>
            <p:nvPr/>
          </p:nvSpPr>
          <p:spPr>
            <a:xfrm>
              <a:off x="3993732" y="1281542"/>
              <a:ext cx="4335900" cy="629400"/>
            </a:xfrm>
            <a:prstGeom prst="rect">
              <a:avLst/>
            </a:prstGeom>
            <a:noFill/>
            <a:ln>
              <a:noFill/>
            </a:ln>
          </p:spPr>
          <p:txBody>
            <a:bodyPr anchorCtr="0" anchor="ctr" bIns="199875" lIns="76200" spcFirstLastPara="1" rIns="254000" wrap="square" tIns="76200">
              <a:noAutofit/>
            </a:bodyPr>
            <a:lstStyle/>
            <a:p>
              <a:pPr indent="0" lvl="0" marL="0" marR="0" rtl="0" algn="l">
                <a:lnSpc>
                  <a:spcPct val="90000"/>
                </a:lnSpc>
                <a:spcBef>
                  <a:spcPts val="0"/>
                </a:spcBef>
                <a:spcAft>
                  <a:spcPts val="0"/>
                </a:spcAft>
                <a:buNone/>
              </a:pPr>
              <a:r>
                <a:rPr b="1" i="0" lang="pt-BR" sz="2000" u="none" cap="none" strike="noStrike">
                  <a:solidFill>
                    <a:schemeClr val="lt1"/>
                  </a:solidFill>
                  <a:latin typeface="Arial"/>
                  <a:ea typeface="Arial"/>
                  <a:cs typeface="Arial"/>
                  <a:sym typeface="Arial"/>
                </a:rPr>
                <a:t>Situação</a:t>
              </a:r>
              <a:endParaRPr/>
            </a:p>
          </p:txBody>
        </p:sp>
        <p:sp>
          <p:nvSpPr>
            <p:cNvPr id="482" name="Google Shape;482;p49"/>
            <p:cNvSpPr/>
            <p:nvPr/>
          </p:nvSpPr>
          <p:spPr>
            <a:xfrm>
              <a:off x="3993732" y="1940914"/>
              <a:ext cx="3993600" cy="2810400"/>
            </a:xfrm>
            <a:prstGeom prst="rect">
              <a:avLst/>
            </a:prstGeom>
            <a:solidFill>
              <a:srgbClr val="C2CF1D">
                <a:alpha val="47840"/>
              </a:srgbClr>
            </a:solidFill>
            <a:ln cap="flat" cmpd="sng" w="25400">
              <a:solidFill>
                <a:srgbClr val="DAE654"/>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83" name="Google Shape;483;p49"/>
            <p:cNvSpPr txBox="1"/>
            <p:nvPr/>
          </p:nvSpPr>
          <p:spPr>
            <a:xfrm>
              <a:off x="3993732" y="1940914"/>
              <a:ext cx="3993600" cy="2810400"/>
            </a:xfrm>
            <a:prstGeom prst="rect">
              <a:avLst/>
            </a:prstGeom>
            <a:noFill/>
            <a:ln>
              <a:noFill/>
            </a:ln>
          </p:spPr>
          <p:txBody>
            <a:bodyPr anchorCtr="0" anchor="t" bIns="41900" lIns="41900" spcFirstLastPara="1" rIns="41900" wrap="square" tIns="41900">
              <a:noAutofit/>
            </a:bodyPr>
            <a:lstStyle/>
            <a:p>
              <a:pPr indent="0" lvl="0" marL="0" marR="0" rtl="0" algn="l">
                <a:lnSpc>
                  <a:spcPct val="100000"/>
                </a:lnSpc>
                <a:spcBef>
                  <a:spcPts val="0"/>
                </a:spcBef>
                <a:spcAft>
                  <a:spcPts val="0"/>
                </a:spcAft>
                <a:buClr>
                  <a:srgbClr val="000000"/>
                </a:buClr>
                <a:buSzPts val="1100"/>
                <a:buFont typeface="Arial"/>
                <a:buNone/>
              </a:pPr>
              <a:r>
                <a:rPr b="0" i="0" lang="pt-BR" sz="1100" u="none" cap="none" strike="noStrike">
                  <a:solidFill>
                    <a:srgbClr val="000000"/>
                  </a:solidFill>
                  <a:latin typeface="Open Sans"/>
                  <a:ea typeface="Open Sans"/>
                  <a:cs typeface="Open Sans"/>
                  <a:sym typeface="Open Sans"/>
                </a:rPr>
                <a:t>Os dados e as informações produzidos por órgãos governamentais, incluindo as instituições de pesquisa, não estão, na maioria das vezes, acessíveis. Esta situação dificulta o acesso à informação, um direito fundamental do cidadão e considerado como bem público. A circunstância é ainda mais grave se ponderarmos sobre o potencial da ciência para desenvolver soluções para os problemas que afligem a sociedade brasileira. Nesse sentido, o interesse público evocado pela Ciência Aberta dialoga e fortalece iniciativas de Governo Aberto que, em linhas gerais, postulam que a publicidade de dados e informações devem ser a regra enquanto o sigilo apenas prevalece em casos de risco à sociedade ou ao Estado.</a:t>
              </a:r>
              <a:endParaRPr/>
            </a:p>
            <a:p>
              <a:pPr indent="0" lvl="0" marL="0" marR="0" rtl="0" algn="l">
                <a:lnSpc>
                  <a:spcPct val="100000"/>
                </a:lnSpc>
                <a:spcBef>
                  <a:spcPts val="0"/>
                </a:spcBef>
                <a:spcAft>
                  <a:spcPts val="0"/>
                </a:spcAft>
                <a:buClr>
                  <a:srgbClr val="000000"/>
                </a:buClr>
                <a:buSzPts val="1200"/>
                <a:buFont typeface="Arial"/>
                <a:buNone/>
              </a:pPr>
              <a:r>
                <a:rPr b="0" i="0" lang="pt-BR" sz="1200" u="none" cap="none" strike="noStrike">
                  <a:solidFill>
                    <a:srgbClr val="000000"/>
                  </a:solidFill>
                  <a:latin typeface="Open Sans"/>
                  <a:ea typeface="Open Sans"/>
                  <a:cs typeface="Open Sans"/>
                  <a:sym typeface="Open Sans"/>
                </a:rPr>
                <a:t> </a:t>
              </a:r>
              <a:endParaRPr/>
            </a:p>
            <a:p>
              <a:pPr indent="0" lvl="0" marL="0" marR="0" rtl="0" algn="l">
                <a:lnSpc>
                  <a:spcPct val="100000"/>
                </a:lnSpc>
                <a:spcBef>
                  <a:spcPts val="0"/>
                </a:spcBef>
                <a:spcAft>
                  <a:spcPts val="0"/>
                </a:spcAft>
                <a:buClr>
                  <a:srgbClr val="000000"/>
                </a:buClr>
                <a:buSzPts val="1200"/>
                <a:buFont typeface="Arial"/>
                <a:buNone/>
              </a:pPr>
              <a:r>
                <a:t/>
              </a:r>
              <a:endParaRPr b="0" i="0" sz="1200" u="none" cap="none" strike="noStrike">
                <a:solidFill>
                  <a:srgbClr val="000000"/>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200"/>
                <a:buFont typeface="Arial"/>
                <a:buNone/>
              </a:pPr>
              <a:r>
                <a:rPr b="0" i="0" lang="pt-BR" sz="1200" u="none" cap="none" strike="noStrike">
                  <a:solidFill>
                    <a:srgbClr val="000000"/>
                  </a:solidFill>
                  <a:latin typeface="Open Sans"/>
                  <a:ea typeface="Open Sans"/>
                  <a:cs typeface="Open Sans"/>
                  <a:sym typeface="Open Sans"/>
                </a:rPr>
                <a:t> </a:t>
              </a:r>
              <a:endParaRPr b="0" i="0" sz="900" u="none" cap="none" strike="noStrike">
                <a:solidFill>
                  <a:srgbClr val="000000"/>
                </a:solidFill>
                <a:latin typeface="Open Sans"/>
                <a:ea typeface="Open Sans"/>
                <a:cs typeface="Open Sans"/>
                <a:sym typeface="Open Sans"/>
              </a:endParaRPr>
            </a:p>
          </p:txBody>
        </p:sp>
      </p:grpSp>
      <p:sp>
        <p:nvSpPr>
          <p:cNvPr id="484" name="Google Shape;484;p49"/>
          <p:cNvSpPr/>
          <p:nvPr/>
        </p:nvSpPr>
        <p:spPr>
          <a:xfrm>
            <a:off x="0" y="0"/>
            <a:ext cx="9161100" cy="88200"/>
          </a:xfrm>
          <a:prstGeom prst="rect">
            <a:avLst/>
          </a:prstGeom>
          <a:solidFill>
            <a:srgbClr val="1CA68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88" name="Shape 488"/>
        <p:cNvGrpSpPr/>
        <p:nvPr/>
      </p:nvGrpSpPr>
      <p:grpSpPr>
        <a:xfrm>
          <a:off x="0" y="0"/>
          <a:ext cx="0" cy="0"/>
          <a:chOff x="0" y="0"/>
          <a:chExt cx="0" cy="0"/>
        </a:xfrm>
      </p:grpSpPr>
      <p:grpSp>
        <p:nvGrpSpPr>
          <p:cNvPr id="489" name="Google Shape;489;p50"/>
          <p:cNvGrpSpPr/>
          <p:nvPr/>
        </p:nvGrpSpPr>
        <p:grpSpPr>
          <a:xfrm>
            <a:off x="258328" y="110383"/>
            <a:ext cx="8644443" cy="4543220"/>
            <a:chOff x="0" y="228717"/>
            <a:chExt cx="8644443" cy="4543220"/>
          </a:xfrm>
        </p:grpSpPr>
        <p:sp>
          <p:nvSpPr>
            <p:cNvPr id="490" name="Google Shape;490;p50"/>
            <p:cNvSpPr/>
            <p:nvPr/>
          </p:nvSpPr>
          <p:spPr>
            <a:xfrm>
              <a:off x="0" y="228717"/>
              <a:ext cx="8644443" cy="1620980"/>
            </a:xfrm>
            <a:prstGeom prst="rightArrow">
              <a:avLst>
                <a:gd fmla="val 50000" name="adj1"/>
                <a:gd fmla="val 50000" name="adj2"/>
              </a:avLst>
            </a:prstGeom>
            <a:solidFill>
              <a:srgbClr val="57BB87"/>
            </a:solidFill>
            <a:ln cap="flat" cmpd="sng" w="25400">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91" name="Google Shape;491;p50"/>
            <p:cNvSpPr txBox="1"/>
            <p:nvPr/>
          </p:nvSpPr>
          <p:spPr>
            <a:xfrm>
              <a:off x="0" y="633962"/>
              <a:ext cx="8239198" cy="810490"/>
            </a:xfrm>
            <a:prstGeom prst="rect">
              <a:avLst/>
            </a:prstGeom>
            <a:noFill/>
            <a:ln>
              <a:noFill/>
            </a:ln>
          </p:spPr>
          <p:txBody>
            <a:bodyPr anchorCtr="0" anchor="ctr" bIns="199875" lIns="76200" spcFirstLastPara="1" rIns="254000" wrap="square" tIns="76200">
              <a:noAutofit/>
            </a:bodyPr>
            <a:lstStyle/>
            <a:p>
              <a:pPr indent="0" lvl="0" marL="0" marR="0" rtl="0" algn="l">
                <a:lnSpc>
                  <a:spcPct val="90000"/>
                </a:lnSpc>
                <a:spcBef>
                  <a:spcPts val="0"/>
                </a:spcBef>
                <a:spcAft>
                  <a:spcPts val="0"/>
                </a:spcAft>
                <a:buNone/>
              </a:pPr>
              <a:r>
                <a:t/>
              </a:r>
              <a:endParaRPr b="1" i="0" sz="2000" u="none" cap="none" strike="noStrike">
                <a:solidFill>
                  <a:schemeClr val="lt1"/>
                </a:solidFill>
                <a:latin typeface="Arial"/>
                <a:ea typeface="Arial"/>
                <a:cs typeface="Arial"/>
                <a:sym typeface="Arial"/>
              </a:endParaRPr>
            </a:p>
            <a:p>
              <a:pPr indent="0" lvl="0" marL="0" marR="0" rtl="0" algn="l">
                <a:lnSpc>
                  <a:spcPct val="90000"/>
                </a:lnSpc>
                <a:spcBef>
                  <a:spcPts val="700"/>
                </a:spcBef>
                <a:spcAft>
                  <a:spcPts val="0"/>
                </a:spcAft>
                <a:buNone/>
              </a:pPr>
              <a:r>
                <a:rPr b="1" i="0" lang="pt-BR" sz="2000" u="none" cap="none" strike="noStrike">
                  <a:solidFill>
                    <a:schemeClr val="lt1"/>
                  </a:solidFill>
                  <a:latin typeface="Arial"/>
                  <a:ea typeface="Arial"/>
                  <a:cs typeface="Arial"/>
                  <a:sym typeface="Arial"/>
                </a:rPr>
                <a:t>Princípio 2 - Gestão e Abertura de Dados para Pesquisa</a:t>
              </a:r>
              <a:endParaRPr/>
            </a:p>
            <a:p>
              <a:pPr indent="0" lvl="0" marL="0" marR="0" rtl="0" algn="l">
                <a:lnSpc>
                  <a:spcPct val="90000"/>
                </a:lnSpc>
                <a:spcBef>
                  <a:spcPts val="700"/>
                </a:spcBef>
                <a:spcAft>
                  <a:spcPts val="0"/>
                </a:spcAft>
                <a:buNone/>
              </a:pPr>
              <a:r>
                <a:t/>
              </a:r>
              <a:endParaRPr b="1" i="0" sz="2000" u="none" cap="none" strike="noStrike">
                <a:solidFill>
                  <a:schemeClr val="lt1"/>
                </a:solidFill>
                <a:latin typeface="Arial"/>
                <a:ea typeface="Arial"/>
                <a:cs typeface="Arial"/>
                <a:sym typeface="Arial"/>
              </a:endParaRPr>
            </a:p>
          </p:txBody>
        </p:sp>
        <p:sp>
          <p:nvSpPr>
            <p:cNvPr id="492" name="Google Shape;492;p50"/>
            <p:cNvSpPr/>
            <p:nvPr/>
          </p:nvSpPr>
          <p:spPr>
            <a:xfrm>
              <a:off x="0" y="1366855"/>
              <a:ext cx="3993732" cy="2810295"/>
            </a:xfrm>
            <a:prstGeom prst="rect">
              <a:avLst/>
            </a:prstGeom>
            <a:solidFill>
              <a:srgbClr val="DCF1E7">
                <a:alpha val="89803"/>
              </a:srgbClr>
            </a:solidFill>
            <a:ln cap="flat" cmpd="sng" w="25400">
              <a:solidFill>
                <a:srgbClr val="57BB87"/>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93" name="Google Shape;493;p50"/>
            <p:cNvSpPr txBox="1"/>
            <p:nvPr/>
          </p:nvSpPr>
          <p:spPr>
            <a:xfrm>
              <a:off x="0" y="1366855"/>
              <a:ext cx="3993732" cy="2810295"/>
            </a:xfrm>
            <a:prstGeom prst="rect">
              <a:avLst/>
            </a:prstGeom>
            <a:noFill/>
            <a:ln>
              <a:noFill/>
            </a:ln>
          </p:spPr>
          <p:txBody>
            <a:bodyPr anchorCtr="0" anchor="t" bIns="45700" lIns="45700" spcFirstLastPara="1" rIns="45700" wrap="square" tIns="45700">
              <a:noAutofit/>
            </a:bodyPr>
            <a:lstStyle/>
            <a:p>
              <a:pPr indent="0" lvl="1" marL="0" marR="0" rtl="0" algn="l">
                <a:lnSpc>
                  <a:spcPct val="150000"/>
                </a:lnSpc>
                <a:spcBef>
                  <a:spcPts val="0"/>
                </a:spcBef>
                <a:spcAft>
                  <a:spcPts val="0"/>
                </a:spcAft>
                <a:buClr>
                  <a:srgbClr val="000000"/>
                </a:buClr>
                <a:buSzPts val="1200"/>
                <a:buFont typeface="Arial"/>
                <a:buNone/>
              </a:pPr>
              <a:r>
                <a:rPr b="0" i="0" lang="pt-BR" sz="1200" u="none" cap="none" strike="noStrike">
                  <a:solidFill>
                    <a:srgbClr val="000000"/>
                  </a:solidFill>
                  <a:latin typeface="Open Sans"/>
                  <a:ea typeface="Open Sans"/>
                  <a:cs typeface="Open Sans"/>
                  <a:sym typeface="Open Sans"/>
                </a:rPr>
                <a:t>A </a:t>
              </a:r>
              <a:r>
                <a:rPr b="1" i="0" lang="pt-BR" sz="1200" u="none" cap="none" strike="noStrike">
                  <a:solidFill>
                    <a:srgbClr val="000000"/>
                  </a:solidFill>
                  <a:latin typeface="Open Sans"/>
                  <a:ea typeface="Open Sans"/>
                  <a:cs typeface="Open Sans"/>
                  <a:sym typeface="Open Sans"/>
                </a:rPr>
                <a:t>gestão de dados</a:t>
              </a:r>
              <a:r>
                <a:rPr b="0" i="0" lang="pt-BR" sz="1200" u="none" cap="none" strike="noStrike">
                  <a:solidFill>
                    <a:srgbClr val="000000"/>
                  </a:solidFill>
                  <a:latin typeface="Open Sans"/>
                  <a:ea typeface="Open Sans"/>
                  <a:cs typeface="Open Sans"/>
                  <a:sym typeface="Open Sans"/>
                </a:rPr>
                <a:t> é mais do que uma tarefa operacional que apoia a </a:t>
              </a:r>
              <a:r>
                <a:rPr b="1" i="0" lang="pt-BR" sz="1200" u="none" cap="none" strike="noStrike">
                  <a:solidFill>
                    <a:srgbClr val="000000"/>
                  </a:solidFill>
                  <a:latin typeface="Open Sans"/>
                  <a:ea typeface="Open Sans"/>
                  <a:cs typeface="Open Sans"/>
                  <a:sym typeface="Open Sans"/>
                </a:rPr>
                <a:t>organização</a:t>
              </a:r>
              <a:r>
                <a:rPr b="0" i="0" lang="pt-BR" sz="1200" u="none" cap="none" strike="noStrike">
                  <a:solidFill>
                    <a:srgbClr val="000000"/>
                  </a:solidFill>
                  <a:latin typeface="Open Sans"/>
                  <a:ea typeface="Open Sans"/>
                  <a:cs typeface="Open Sans"/>
                  <a:sym typeface="Open Sans"/>
                </a:rPr>
                <a:t> e </a:t>
              </a:r>
              <a:r>
                <a:rPr b="1" i="0" lang="pt-BR" sz="1200" u="none" cap="none" strike="noStrike">
                  <a:solidFill>
                    <a:srgbClr val="000000"/>
                  </a:solidFill>
                  <a:latin typeface="Open Sans"/>
                  <a:ea typeface="Open Sans"/>
                  <a:cs typeface="Open Sans"/>
                  <a:sym typeface="Open Sans"/>
                </a:rPr>
                <a:t>documentação</a:t>
              </a:r>
              <a:r>
                <a:rPr b="0" i="0" lang="pt-BR" sz="1200" u="none" cap="none" strike="noStrike">
                  <a:solidFill>
                    <a:srgbClr val="000000"/>
                  </a:solidFill>
                  <a:latin typeface="Open Sans"/>
                  <a:ea typeface="Open Sans"/>
                  <a:cs typeface="Open Sans"/>
                  <a:sym typeface="Open Sans"/>
                </a:rPr>
                <a:t> de pesquisa. Ela é uma atividade que considera os aspectos </a:t>
              </a:r>
              <a:r>
                <a:rPr b="1" i="0" lang="pt-BR" sz="1200" u="none" cap="none" strike="noStrike">
                  <a:solidFill>
                    <a:srgbClr val="000000"/>
                  </a:solidFill>
                  <a:latin typeface="Open Sans"/>
                  <a:ea typeface="Open Sans"/>
                  <a:cs typeface="Open Sans"/>
                  <a:sym typeface="Open Sans"/>
                </a:rPr>
                <a:t>técnicos</a:t>
              </a:r>
              <a:r>
                <a:rPr b="0" i="0" lang="pt-BR" sz="1200" u="none" cap="none" strike="noStrike">
                  <a:solidFill>
                    <a:srgbClr val="000000"/>
                  </a:solidFill>
                  <a:latin typeface="Open Sans"/>
                  <a:ea typeface="Open Sans"/>
                  <a:cs typeface="Open Sans"/>
                  <a:sym typeface="Open Sans"/>
                </a:rPr>
                <a:t> e </a:t>
              </a:r>
              <a:r>
                <a:rPr b="1" i="0" lang="pt-BR" sz="1200" u="none" cap="none" strike="noStrike">
                  <a:solidFill>
                    <a:srgbClr val="000000"/>
                  </a:solidFill>
                  <a:latin typeface="Open Sans"/>
                  <a:ea typeface="Open Sans"/>
                  <a:cs typeface="Open Sans"/>
                  <a:sym typeface="Open Sans"/>
                </a:rPr>
                <a:t>legais</a:t>
              </a:r>
              <a:r>
                <a:rPr b="0" i="0" lang="pt-BR" sz="1200" u="none" cap="none" strike="noStrike">
                  <a:solidFill>
                    <a:srgbClr val="000000"/>
                  </a:solidFill>
                  <a:latin typeface="Open Sans"/>
                  <a:ea typeface="Open Sans"/>
                  <a:cs typeface="Open Sans"/>
                  <a:sym typeface="Open Sans"/>
                </a:rPr>
                <a:t>, define a </a:t>
              </a:r>
              <a:r>
                <a:rPr b="1" i="0" lang="pt-BR" sz="1200" u="none" cap="none" strike="noStrike">
                  <a:solidFill>
                    <a:srgbClr val="000000"/>
                  </a:solidFill>
                  <a:latin typeface="Open Sans"/>
                  <a:ea typeface="Open Sans"/>
                  <a:cs typeface="Open Sans"/>
                  <a:sym typeface="Open Sans"/>
                </a:rPr>
                <a:t>abertura</a:t>
              </a:r>
              <a:r>
                <a:rPr b="0" i="0" lang="pt-BR" sz="1200" u="none" cap="none" strike="noStrike">
                  <a:solidFill>
                    <a:srgbClr val="000000"/>
                  </a:solidFill>
                  <a:latin typeface="Open Sans"/>
                  <a:ea typeface="Open Sans"/>
                  <a:cs typeface="Open Sans"/>
                  <a:sym typeface="Open Sans"/>
                </a:rPr>
                <a:t> ou </a:t>
              </a:r>
              <a:r>
                <a:rPr b="1" i="0" lang="pt-BR" sz="1200" u="none" cap="none" strike="noStrike">
                  <a:solidFill>
                    <a:srgbClr val="000000"/>
                  </a:solidFill>
                  <a:latin typeface="Open Sans"/>
                  <a:ea typeface="Open Sans"/>
                  <a:cs typeface="Open Sans"/>
                  <a:sym typeface="Open Sans"/>
                </a:rPr>
                <a:t>sigilo</a:t>
              </a:r>
              <a:r>
                <a:rPr b="0" i="0" lang="pt-BR" sz="1200" u="none" cap="none" strike="noStrike">
                  <a:solidFill>
                    <a:srgbClr val="000000"/>
                  </a:solidFill>
                  <a:latin typeface="Open Sans"/>
                  <a:ea typeface="Open Sans"/>
                  <a:cs typeface="Open Sans"/>
                  <a:sym typeface="Open Sans"/>
                </a:rPr>
                <a:t> dos </a:t>
              </a:r>
              <a:r>
                <a:rPr b="1" i="0" lang="pt-BR" sz="1200" u="none" cap="none" strike="noStrike">
                  <a:solidFill>
                    <a:srgbClr val="000000"/>
                  </a:solidFill>
                  <a:latin typeface="Open Sans"/>
                  <a:ea typeface="Open Sans"/>
                  <a:cs typeface="Open Sans"/>
                  <a:sym typeface="Open Sans"/>
                </a:rPr>
                <a:t>dados</a:t>
              </a:r>
              <a:r>
                <a:rPr b="0" i="0" lang="pt-BR" sz="1200" u="none" cap="none" strike="noStrike">
                  <a:solidFill>
                    <a:srgbClr val="000000"/>
                  </a:solidFill>
                  <a:latin typeface="Open Sans"/>
                  <a:ea typeface="Open Sans"/>
                  <a:cs typeface="Open Sans"/>
                  <a:sym typeface="Open Sans"/>
                </a:rPr>
                <a:t>, mas, sobretudo, se vincula a estratégia da instituição de modo a garantir as condições ao </a:t>
              </a:r>
              <a:r>
                <a:rPr b="1" i="0" lang="pt-BR" sz="1200" u="none" cap="none" strike="noStrike">
                  <a:solidFill>
                    <a:srgbClr val="000000"/>
                  </a:solidFill>
                  <a:latin typeface="Open Sans"/>
                  <a:ea typeface="Open Sans"/>
                  <a:cs typeface="Open Sans"/>
                  <a:sym typeface="Open Sans"/>
                </a:rPr>
                <a:t>desenvolvimento científico </a:t>
              </a:r>
              <a:r>
                <a:rPr b="0" i="0" lang="pt-BR" sz="1200" u="none" cap="none" strike="noStrike">
                  <a:solidFill>
                    <a:srgbClr val="000000"/>
                  </a:solidFill>
                  <a:latin typeface="Open Sans"/>
                  <a:ea typeface="Open Sans"/>
                  <a:cs typeface="Open Sans"/>
                  <a:sym typeface="Open Sans"/>
                </a:rPr>
                <a:t>e </a:t>
              </a:r>
              <a:r>
                <a:rPr b="1" i="0" lang="pt-BR" sz="1200" u="none" cap="none" strike="noStrike">
                  <a:solidFill>
                    <a:srgbClr val="000000"/>
                  </a:solidFill>
                  <a:latin typeface="Open Sans"/>
                  <a:ea typeface="Open Sans"/>
                  <a:cs typeface="Open Sans"/>
                  <a:sym typeface="Open Sans"/>
                </a:rPr>
                <a:t>tecnológico</a:t>
              </a:r>
              <a:r>
                <a:rPr b="0" i="0" lang="pt-BR" sz="1200" u="none" cap="none" strike="noStrike">
                  <a:solidFill>
                    <a:srgbClr val="000000"/>
                  </a:solidFill>
                  <a:latin typeface="Open Sans"/>
                  <a:ea typeface="Open Sans"/>
                  <a:cs typeface="Open Sans"/>
                  <a:sym typeface="Open Sans"/>
                </a:rPr>
                <a:t> e a </a:t>
              </a:r>
              <a:r>
                <a:rPr b="1" i="0" lang="pt-BR" sz="1200" u="none" cap="none" strike="noStrike">
                  <a:solidFill>
                    <a:srgbClr val="000000"/>
                  </a:solidFill>
                  <a:latin typeface="Open Sans"/>
                  <a:ea typeface="Open Sans"/>
                  <a:cs typeface="Open Sans"/>
                  <a:sym typeface="Open Sans"/>
                </a:rPr>
                <a:t>promoção</a:t>
              </a:r>
              <a:r>
                <a:rPr b="0" i="0" lang="pt-BR" sz="1200" u="none" cap="none" strike="noStrike">
                  <a:solidFill>
                    <a:srgbClr val="000000"/>
                  </a:solidFill>
                  <a:latin typeface="Open Sans"/>
                  <a:ea typeface="Open Sans"/>
                  <a:cs typeface="Open Sans"/>
                  <a:sym typeface="Open Sans"/>
                </a:rPr>
                <a:t> de melhorias tangíveis na </a:t>
              </a:r>
              <a:r>
                <a:rPr b="1" i="0" lang="pt-BR" sz="1200" u="none" cap="none" strike="noStrike">
                  <a:solidFill>
                    <a:srgbClr val="000000"/>
                  </a:solidFill>
                  <a:latin typeface="Open Sans"/>
                  <a:ea typeface="Open Sans"/>
                  <a:cs typeface="Open Sans"/>
                  <a:sym typeface="Open Sans"/>
                </a:rPr>
                <a:t>qualidade de vida </a:t>
              </a:r>
              <a:r>
                <a:rPr b="0" i="0" lang="pt-BR" sz="1200" u="none" cap="none" strike="noStrike">
                  <a:solidFill>
                    <a:srgbClr val="000000"/>
                  </a:solidFill>
                  <a:latin typeface="Open Sans"/>
                  <a:ea typeface="Open Sans"/>
                  <a:cs typeface="Open Sans"/>
                  <a:sym typeface="Open Sans"/>
                </a:rPr>
                <a:t>da </a:t>
              </a:r>
              <a:r>
                <a:rPr b="1" i="0" lang="pt-BR" sz="1200" u="none" cap="none" strike="noStrike">
                  <a:solidFill>
                    <a:srgbClr val="000000"/>
                  </a:solidFill>
                  <a:latin typeface="Open Sans"/>
                  <a:ea typeface="Open Sans"/>
                  <a:cs typeface="Open Sans"/>
                  <a:sym typeface="Open Sans"/>
                </a:rPr>
                <a:t>sociedade</a:t>
              </a:r>
              <a:r>
                <a:rPr b="0" i="0" lang="pt-BR" sz="1200" u="none" cap="none" strike="noStrike">
                  <a:solidFill>
                    <a:srgbClr val="000000"/>
                  </a:solidFill>
                  <a:latin typeface="Open Sans"/>
                  <a:ea typeface="Open Sans"/>
                  <a:cs typeface="Open Sans"/>
                  <a:sym typeface="Open Sans"/>
                </a:rPr>
                <a:t>. </a:t>
              </a:r>
              <a:endParaRPr/>
            </a:p>
            <a:p>
              <a:pPr indent="0" lvl="1" marL="0" marR="0" rtl="0" algn="l">
                <a:lnSpc>
                  <a:spcPct val="150000"/>
                </a:lnSpc>
                <a:spcBef>
                  <a:spcPts val="0"/>
                </a:spcBef>
                <a:spcAft>
                  <a:spcPts val="0"/>
                </a:spcAft>
                <a:buClr>
                  <a:srgbClr val="000000"/>
                </a:buClr>
                <a:buSzPts val="1200"/>
                <a:buFont typeface="Arial"/>
                <a:buNone/>
              </a:pPr>
              <a:r>
                <a:t/>
              </a:r>
              <a:endParaRPr b="1" i="0" sz="1200" u="none" cap="none" strike="noStrike">
                <a:solidFill>
                  <a:srgbClr val="000000"/>
                </a:solidFill>
                <a:latin typeface="Open Sans"/>
                <a:ea typeface="Open Sans"/>
                <a:cs typeface="Open Sans"/>
                <a:sym typeface="Open Sans"/>
              </a:endParaRPr>
            </a:p>
            <a:p>
              <a:pPr indent="0" lvl="1" marL="0" marR="0" rtl="0" algn="l">
                <a:lnSpc>
                  <a:spcPct val="100000"/>
                </a:lnSpc>
                <a:spcBef>
                  <a:spcPts val="0"/>
                </a:spcBef>
                <a:spcAft>
                  <a:spcPts val="0"/>
                </a:spcAft>
                <a:buClr>
                  <a:srgbClr val="000000"/>
                </a:buClr>
                <a:buSzPts val="1200"/>
                <a:buFont typeface="Arial"/>
                <a:buNone/>
              </a:pPr>
              <a:r>
                <a:rPr b="0" i="0" lang="pt-BR" sz="1200" u="none" cap="none" strike="noStrike">
                  <a:solidFill>
                    <a:srgbClr val="000000"/>
                  </a:solidFill>
                  <a:latin typeface="Open Sans"/>
                  <a:ea typeface="Open Sans"/>
                  <a:cs typeface="Open Sans"/>
                  <a:sym typeface="Open Sans"/>
                </a:rPr>
                <a:t> </a:t>
              </a:r>
              <a:endParaRPr/>
            </a:p>
          </p:txBody>
        </p:sp>
        <p:sp>
          <p:nvSpPr>
            <p:cNvPr id="494" name="Google Shape;494;p50"/>
            <p:cNvSpPr/>
            <p:nvPr/>
          </p:nvSpPr>
          <p:spPr>
            <a:xfrm>
              <a:off x="3993732" y="856570"/>
              <a:ext cx="4650710" cy="1259062"/>
            </a:xfrm>
            <a:prstGeom prst="rightArrow">
              <a:avLst>
                <a:gd fmla="val 50000" name="adj1"/>
                <a:gd fmla="val 50000" name="adj2"/>
              </a:avLst>
            </a:prstGeom>
            <a:solidFill>
              <a:srgbClr val="C2CF1D"/>
            </a:solidFill>
            <a:ln cap="flat" cmpd="sng" w="25400">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95" name="Google Shape;495;p50"/>
            <p:cNvSpPr txBox="1"/>
            <p:nvPr/>
          </p:nvSpPr>
          <p:spPr>
            <a:xfrm>
              <a:off x="3993732" y="1171336"/>
              <a:ext cx="4335945" cy="629531"/>
            </a:xfrm>
            <a:prstGeom prst="rect">
              <a:avLst/>
            </a:prstGeom>
            <a:noFill/>
            <a:ln>
              <a:noFill/>
            </a:ln>
          </p:spPr>
          <p:txBody>
            <a:bodyPr anchorCtr="0" anchor="ctr" bIns="199875" lIns="76200" spcFirstLastPara="1" rIns="254000" wrap="square" tIns="76200">
              <a:noAutofit/>
            </a:bodyPr>
            <a:lstStyle/>
            <a:p>
              <a:pPr indent="0" lvl="0" marL="0" marR="0" rtl="0" algn="l">
                <a:lnSpc>
                  <a:spcPct val="90000"/>
                </a:lnSpc>
                <a:spcBef>
                  <a:spcPts val="0"/>
                </a:spcBef>
                <a:spcAft>
                  <a:spcPts val="0"/>
                </a:spcAft>
                <a:buNone/>
              </a:pPr>
              <a:r>
                <a:rPr b="1" i="0" lang="pt-BR" sz="2000" u="none" cap="none" strike="noStrike">
                  <a:solidFill>
                    <a:schemeClr val="lt1"/>
                  </a:solidFill>
                  <a:latin typeface="Arial"/>
                  <a:ea typeface="Arial"/>
                  <a:cs typeface="Arial"/>
                  <a:sym typeface="Arial"/>
                </a:rPr>
                <a:t>Situação</a:t>
              </a:r>
              <a:endParaRPr/>
            </a:p>
          </p:txBody>
        </p:sp>
        <p:sp>
          <p:nvSpPr>
            <p:cNvPr id="496" name="Google Shape;496;p50"/>
            <p:cNvSpPr/>
            <p:nvPr/>
          </p:nvSpPr>
          <p:spPr>
            <a:xfrm>
              <a:off x="4020690" y="1780603"/>
              <a:ext cx="3939817" cy="2991334"/>
            </a:xfrm>
            <a:prstGeom prst="rect">
              <a:avLst/>
            </a:prstGeom>
            <a:solidFill>
              <a:srgbClr val="C2CF1D">
                <a:alpha val="47843"/>
              </a:srgbClr>
            </a:solidFill>
            <a:ln cap="flat" cmpd="sng" w="25400">
              <a:solidFill>
                <a:srgbClr val="DAE654"/>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97" name="Google Shape;497;p50"/>
            <p:cNvSpPr txBox="1"/>
            <p:nvPr/>
          </p:nvSpPr>
          <p:spPr>
            <a:xfrm>
              <a:off x="4020690" y="1780603"/>
              <a:ext cx="3939817" cy="2991334"/>
            </a:xfrm>
            <a:prstGeom prst="rect">
              <a:avLst/>
            </a:prstGeom>
            <a:noFill/>
            <a:ln>
              <a:noFill/>
            </a:ln>
          </p:spPr>
          <p:txBody>
            <a:bodyPr anchorCtr="0" anchor="t" bIns="34275" lIns="34275" spcFirstLastPara="1" rIns="34275" wrap="square" tIns="34275">
              <a:noAutofit/>
            </a:bodyPr>
            <a:lstStyle/>
            <a:p>
              <a:pPr indent="0" lvl="0" marL="0" marR="0" rtl="0" algn="l">
                <a:lnSpc>
                  <a:spcPct val="155555"/>
                </a:lnSpc>
                <a:spcBef>
                  <a:spcPts val="0"/>
                </a:spcBef>
                <a:spcAft>
                  <a:spcPts val="0"/>
                </a:spcAft>
                <a:buClr>
                  <a:srgbClr val="000000"/>
                </a:buClr>
                <a:buSzPts val="900"/>
                <a:buFont typeface="Arial"/>
                <a:buNone/>
              </a:pPr>
              <a:r>
                <a:rPr b="0" i="0" lang="pt-BR" sz="900" u="none" cap="none" strike="noStrike">
                  <a:solidFill>
                    <a:srgbClr val="000000"/>
                  </a:solidFill>
                  <a:latin typeface="Open Sans"/>
                  <a:ea typeface="Open Sans"/>
                  <a:cs typeface="Open Sans"/>
                  <a:sym typeface="Open Sans"/>
                </a:rPr>
                <a:t>As principais agências de fomento internacionais estão exigindo a apresentação de um plano de gestão de dados para a concessão de financiamento de pesquisa com foco no reúso e valores como transparência e integridade científica. Adicionalmente, as revistas científicas passaram a solicitar dados que atestem os achados dos artigos submetidos. O Brasil tende a seguir a orientação internacional. A Fapesp, por exemplo, já exige um plano de gestão de dados em algumas modalidades de financiamento. A Scielo também adotou uma política gradativa de abertura de dados para pesquisa. A formulação e a execução de um plano de gestão de dados não devem atender apenas às pressões externas, mas podem ser ferramentas que auxiliem aos gestores da Fiocruz a fortalecer a própria instituição através da negociação de contrapartidas para a abertura de dados para pesquisa. Nesse sentido, a aplicação de princípios FAIR, por exemplo, pode ser utilizado para identificar, proteger e preservar dados a partir de um padrão de desenvolvimento pautado pela equidade e interesse social. </a:t>
              </a:r>
              <a:endParaRPr/>
            </a:p>
            <a:p>
              <a:pPr indent="0" lvl="0" marL="0" marR="0" rtl="0" algn="l">
                <a:lnSpc>
                  <a:spcPct val="150000"/>
                </a:lnSpc>
                <a:spcBef>
                  <a:spcPts val="0"/>
                </a:spcBef>
                <a:spcAft>
                  <a:spcPts val="0"/>
                </a:spcAft>
                <a:buClr>
                  <a:srgbClr val="000000"/>
                </a:buClr>
                <a:buSzPts val="900"/>
                <a:buFont typeface="Arial"/>
                <a:buNone/>
              </a:pPr>
              <a:r>
                <a:rPr b="0" i="0" lang="pt-BR" sz="900" u="none" cap="none" strike="noStrike">
                  <a:solidFill>
                    <a:srgbClr val="000000"/>
                  </a:solidFill>
                  <a:latin typeface="Open Sans"/>
                  <a:ea typeface="Open Sans"/>
                  <a:cs typeface="Open Sans"/>
                  <a:sym typeface="Open Sans"/>
                </a:rPr>
                <a:t> </a:t>
              </a:r>
              <a:endParaRPr/>
            </a:p>
            <a:p>
              <a:pPr indent="0" lvl="0" marL="0" marR="0" rtl="0" algn="l">
                <a:lnSpc>
                  <a:spcPct val="100000"/>
                </a:lnSpc>
                <a:spcBef>
                  <a:spcPts val="0"/>
                </a:spcBef>
                <a:spcAft>
                  <a:spcPts val="0"/>
                </a:spcAft>
                <a:buClr>
                  <a:srgbClr val="000000"/>
                </a:buClr>
                <a:buSzPts val="1200"/>
                <a:buFont typeface="Arial"/>
                <a:buNone/>
              </a:pPr>
              <a:r>
                <a:t/>
              </a:r>
              <a:endParaRPr b="0" i="0" sz="1200" u="none" cap="none" strike="noStrike">
                <a:solidFill>
                  <a:srgbClr val="000000"/>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200"/>
                <a:buFont typeface="Arial"/>
                <a:buNone/>
              </a:pPr>
              <a:r>
                <a:rPr b="0" i="0" lang="pt-BR" sz="1200" u="none" cap="none" strike="noStrike">
                  <a:solidFill>
                    <a:srgbClr val="000000"/>
                  </a:solidFill>
                  <a:latin typeface="Open Sans"/>
                  <a:ea typeface="Open Sans"/>
                  <a:cs typeface="Open Sans"/>
                  <a:sym typeface="Open Sans"/>
                </a:rPr>
                <a:t> </a:t>
              </a:r>
              <a:endParaRPr b="0" i="0" sz="900" u="none" cap="none" strike="noStrike">
                <a:solidFill>
                  <a:srgbClr val="000000"/>
                </a:solidFill>
                <a:latin typeface="Open Sans"/>
                <a:ea typeface="Open Sans"/>
                <a:cs typeface="Open Sans"/>
                <a:sym typeface="Open Sans"/>
              </a:endParaRPr>
            </a:p>
          </p:txBody>
        </p:sp>
      </p:grpSp>
      <p:sp>
        <p:nvSpPr>
          <p:cNvPr id="498" name="Google Shape;498;p50"/>
          <p:cNvSpPr/>
          <p:nvPr/>
        </p:nvSpPr>
        <p:spPr>
          <a:xfrm>
            <a:off x="0" y="0"/>
            <a:ext cx="9161100" cy="88200"/>
          </a:xfrm>
          <a:prstGeom prst="rect">
            <a:avLst/>
          </a:prstGeom>
          <a:solidFill>
            <a:srgbClr val="1CA68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02" name="Shape 502"/>
        <p:cNvGrpSpPr/>
        <p:nvPr/>
      </p:nvGrpSpPr>
      <p:grpSpPr>
        <a:xfrm>
          <a:off x="0" y="0"/>
          <a:ext cx="0" cy="0"/>
          <a:chOff x="0" y="0"/>
          <a:chExt cx="0" cy="0"/>
        </a:xfrm>
      </p:grpSpPr>
      <p:grpSp>
        <p:nvGrpSpPr>
          <p:cNvPr id="503" name="Google Shape;503;p51"/>
          <p:cNvGrpSpPr/>
          <p:nvPr/>
        </p:nvGrpSpPr>
        <p:grpSpPr>
          <a:xfrm>
            <a:off x="424251" y="193639"/>
            <a:ext cx="8644443" cy="4790021"/>
            <a:chOff x="0" y="0"/>
            <a:chExt cx="8644443" cy="4790021"/>
          </a:xfrm>
        </p:grpSpPr>
        <p:sp>
          <p:nvSpPr>
            <p:cNvPr id="504" name="Google Shape;504;p51"/>
            <p:cNvSpPr/>
            <p:nvPr/>
          </p:nvSpPr>
          <p:spPr>
            <a:xfrm>
              <a:off x="0" y="0"/>
              <a:ext cx="8644443" cy="1924779"/>
            </a:xfrm>
            <a:prstGeom prst="rightArrow">
              <a:avLst>
                <a:gd fmla="val 50000" name="adj1"/>
                <a:gd fmla="val 50000" name="adj2"/>
              </a:avLst>
            </a:prstGeom>
            <a:solidFill>
              <a:srgbClr val="57BB87"/>
            </a:solidFill>
            <a:ln cap="flat" cmpd="sng" w="25400">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05" name="Google Shape;505;p51"/>
            <p:cNvSpPr txBox="1"/>
            <p:nvPr/>
          </p:nvSpPr>
          <p:spPr>
            <a:xfrm>
              <a:off x="0" y="481195"/>
              <a:ext cx="8163248" cy="962389"/>
            </a:xfrm>
            <a:prstGeom prst="rect">
              <a:avLst/>
            </a:prstGeom>
            <a:noFill/>
            <a:ln>
              <a:noFill/>
            </a:ln>
          </p:spPr>
          <p:txBody>
            <a:bodyPr anchorCtr="0" anchor="ctr" bIns="199875" lIns="76200" spcFirstLastPara="1" rIns="254000" wrap="square" tIns="76200">
              <a:noAutofit/>
            </a:bodyPr>
            <a:lstStyle/>
            <a:p>
              <a:pPr indent="0" lvl="0" marL="0" marR="0" rtl="0" algn="l">
                <a:lnSpc>
                  <a:spcPct val="90000"/>
                </a:lnSpc>
                <a:spcBef>
                  <a:spcPts val="0"/>
                </a:spcBef>
                <a:spcAft>
                  <a:spcPts val="0"/>
                </a:spcAft>
                <a:buNone/>
              </a:pPr>
              <a:r>
                <a:t/>
              </a:r>
              <a:endParaRPr b="1" i="0" sz="2000" u="none" cap="none" strike="noStrike">
                <a:solidFill>
                  <a:schemeClr val="lt1"/>
                </a:solidFill>
                <a:latin typeface="Arial"/>
                <a:ea typeface="Arial"/>
                <a:cs typeface="Arial"/>
                <a:sym typeface="Arial"/>
              </a:endParaRPr>
            </a:p>
            <a:p>
              <a:pPr indent="0" lvl="0" marL="0" marR="0" rtl="0" algn="l">
                <a:lnSpc>
                  <a:spcPct val="90000"/>
                </a:lnSpc>
                <a:spcBef>
                  <a:spcPts val="700"/>
                </a:spcBef>
                <a:spcAft>
                  <a:spcPts val="0"/>
                </a:spcAft>
                <a:buNone/>
              </a:pPr>
              <a:r>
                <a:rPr b="1" i="0" lang="pt-BR" sz="2000" u="none" cap="none" strike="noStrike">
                  <a:solidFill>
                    <a:schemeClr val="lt1"/>
                  </a:solidFill>
                  <a:latin typeface="Arial"/>
                  <a:ea typeface="Arial"/>
                  <a:cs typeface="Arial"/>
                  <a:sym typeface="Arial"/>
                </a:rPr>
                <a:t>Princípio 3 - Marcos regulatórios</a:t>
              </a:r>
              <a:endParaRPr/>
            </a:p>
            <a:p>
              <a:pPr indent="0" lvl="0" marL="0" marR="0" rtl="0" algn="l">
                <a:lnSpc>
                  <a:spcPct val="90000"/>
                </a:lnSpc>
                <a:spcBef>
                  <a:spcPts val="700"/>
                </a:spcBef>
                <a:spcAft>
                  <a:spcPts val="0"/>
                </a:spcAft>
                <a:buNone/>
              </a:pPr>
              <a:r>
                <a:t/>
              </a:r>
              <a:endParaRPr b="1" i="0" sz="2000" u="none" cap="none" strike="noStrike">
                <a:solidFill>
                  <a:schemeClr val="lt1"/>
                </a:solidFill>
                <a:latin typeface="Arial"/>
                <a:ea typeface="Arial"/>
                <a:cs typeface="Arial"/>
                <a:sym typeface="Arial"/>
              </a:endParaRPr>
            </a:p>
          </p:txBody>
        </p:sp>
        <p:sp>
          <p:nvSpPr>
            <p:cNvPr id="506" name="Google Shape;506;p51"/>
            <p:cNvSpPr/>
            <p:nvPr/>
          </p:nvSpPr>
          <p:spPr>
            <a:xfrm>
              <a:off x="0" y="1280161"/>
              <a:ext cx="3993732" cy="3183446"/>
            </a:xfrm>
            <a:prstGeom prst="rect">
              <a:avLst/>
            </a:prstGeom>
            <a:solidFill>
              <a:srgbClr val="DCF1E7">
                <a:alpha val="89803"/>
              </a:srgbClr>
            </a:solidFill>
            <a:ln cap="flat" cmpd="sng" w="25400">
              <a:solidFill>
                <a:srgbClr val="57BB87"/>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07" name="Google Shape;507;p51"/>
            <p:cNvSpPr txBox="1"/>
            <p:nvPr/>
          </p:nvSpPr>
          <p:spPr>
            <a:xfrm>
              <a:off x="0" y="1280161"/>
              <a:ext cx="3993732" cy="3183446"/>
            </a:xfrm>
            <a:prstGeom prst="rect">
              <a:avLst/>
            </a:prstGeom>
            <a:noFill/>
            <a:ln>
              <a:noFill/>
            </a:ln>
          </p:spPr>
          <p:txBody>
            <a:bodyPr anchorCtr="0" anchor="t" bIns="45700" lIns="45700" spcFirstLastPara="1" rIns="45700" wrap="square" tIns="45700">
              <a:noAutofit/>
            </a:bodyPr>
            <a:lstStyle/>
            <a:p>
              <a:pPr indent="0" lvl="1" marL="0" marR="0" rtl="0" algn="l">
                <a:lnSpc>
                  <a:spcPct val="150000"/>
                </a:lnSpc>
                <a:spcBef>
                  <a:spcPts val="0"/>
                </a:spcBef>
                <a:spcAft>
                  <a:spcPts val="0"/>
                </a:spcAft>
                <a:buClr>
                  <a:srgbClr val="000000"/>
                </a:buClr>
                <a:buSzPts val="1200"/>
                <a:buFont typeface="Arial"/>
                <a:buNone/>
              </a:pPr>
              <a:r>
                <a:rPr b="0" i="0" lang="pt-BR" sz="1200" u="none" cap="none" strike="noStrike">
                  <a:solidFill>
                    <a:srgbClr val="000000"/>
                  </a:solidFill>
                  <a:latin typeface="Open Sans"/>
                  <a:ea typeface="Open Sans"/>
                  <a:cs typeface="Open Sans"/>
                  <a:sym typeface="Open Sans"/>
                </a:rPr>
                <a:t>Os </a:t>
              </a:r>
              <a:r>
                <a:rPr b="1" i="0" lang="pt-BR" sz="1200" u="none" cap="none" strike="noStrike">
                  <a:solidFill>
                    <a:srgbClr val="000000"/>
                  </a:solidFill>
                  <a:latin typeface="Open Sans"/>
                  <a:ea typeface="Open Sans"/>
                  <a:cs typeface="Open Sans"/>
                  <a:sym typeface="Open Sans"/>
                </a:rPr>
                <a:t>direitos autorais </a:t>
              </a:r>
              <a:r>
                <a:rPr b="0" i="0" lang="pt-BR" sz="1200" u="none" cap="none" strike="noStrike">
                  <a:solidFill>
                    <a:srgbClr val="000000"/>
                  </a:solidFill>
                  <a:latin typeface="Open Sans"/>
                  <a:ea typeface="Open Sans"/>
                  <a:cs typeface="Open Sans"/>
                  <a:sym typeface="Open Sans"/>
                </a:rPr>
                <a:t>e a </a:t>
              </a:r>
              <a:r>
                <a:rPr b="1" i="0" lang="pt-BR" sz="1200" u="none" cap="none" strike="noStrike">
                  <a:solidFill>
                    <a:srgbClr val="000000"/>
                  </a:solidFill>
                  <a:latin typeface="Open Sans"/>
                  <a:ea typeface="Open Sans"/>
                  <a:cs typeface="Open Sans"/>
                  <a:sym typeface="Open Sans"/>
                </a:rPr>
                <a:t>propriedade intelectual </a:t>
              </a:r>
              <a:r>
                <a:rPr b="0" i="0" lang="pt-BR" sz="1200" u="none" cap="none" strike="noStrike">
                  <a:solidFill>
                    <a:srgbClr val="000000"/>
                  </a:solidFill>
                  <a:latin typeface="Open Sans"/>
                  <a:ea typeface="Open Sans"/>
                  <a:cs typeface="Open Sans"/>
                  <a:sym typeface="Open Sans"/>
                </a:rPr>
                <a:t>sobre os </a:t>
              </a:r>
              <a:r>
                <a:rPr b="1" i="0" lang="pt-BR" sz="1200" u="none" cap="none" strike="noStrike">
                  <a:solidFill>
                    <a:srgbClr val="000000"/>
                  </a:solidFill>
                  <a:latin typeface="Open Sans"/>
                  <a:ea typeface="Open Sans"/>
                  <a:cs typeface="Open Sans"/>
                  <a:sym typeface="Open Sans"/>
                </a:rPr>
                <a:t>dados científicos </a:t>
              </a:r>
              <a:r>
                <a:rPr b="0" i="0" lang="pt-BR" sz="1200" u="none" cap="none" strike="noStrike">
                  <a:solidFill>
                    <a:srgbClr val="000000"/>
                  </a:solidFill>
                  <a:latin typeface="Open Sans"/>
                  <a:ea typeface="Open Sans"/>
                  <a:cs typeface="Open Sans"/>
                  <a:sym typeface="Open Sans"/>
                </a:rPr>
                <a:t>e </a:t>
              </a:r>
              <a:r>
                <a:rPr b="1" i="0" lang="pt-BR" sz="1200" u="none" cap="none" strike="noStrike">
                  <a:solidFill>
                    <a:srgbClr val="000000"/>
                  </a:solidFill>
                  <a:latin typeface="Open Sans"/>
                  <a:ea typeface="Open Sans"/>
                  <a:cs typeface="Open Sans"/>
                  <a:sym typeface="Open Sans"/>
                </a:rPr>
                <a:t>bancos de dados </a:t>
              </a:r>
              <a:r>
                <a:rPr b="0" i="0" lang="pt-BR" sz="1200" u="none" cap="none" strike="noStrike">
                  <a:solidFill>
                    <a:srgbClr val="000000"/>
                  </a:solidFill>
                  <a:latin typeface="Open Sans"/>
                  <a:ea typeface="Open Sans"/>
                  <a:cs typeface="Open Sans"/>
                  <a:sym typeface="Open Sans"/>
                </a:rPr>
                <a:t>gerados no </a:t>
              </a:r>
              <a:r>
                <a:rPr b="1" i="0" lang="pt-BR" sz="1200" u="none" cap="none" strike="noStrike">
                  <a:solidFill>
                    <a:srgbClr val="000000"/>
                  </a:solidFill>
                  <a:latin typeface="Open Sans"/>
                  <a:ea typeface="Open Sans"/>
                  <a:cs typeface="Open Sans"/>
                  <a:sym typeface="Open Sans"/>
                </a:rPr>
                <a:t>processo de pesquisa </a:t>
              </a:r>
              <a:r>
                <a:rPr b="0" i="0" lang="pt-BR" sz="1200" u="none" cap="none" strike="noStrike">
                  <a:solidFill>
                    <a:srgbClr val="000000"/>
                  </a:solidFill>
                  <a:latin typeface="Open Sans"/>
                  <a:ea typeface="Open Sans"/>
                  <a:cs typeface="Open Sans"/>
                  <a:sym typeface="Open Sans"/>
                </a:rPr>
                <a:t>na Fiocruz serão </a:t>
              </a:r>
              <a:r>
                <a:rPr b="1" i="0" lang="pt-BR" sz="1200" u="none" cap="none" strike="noStrike">
                  <a:solidFill>
                    <a:srgbClr val="000000"/>
                  </a:solidFill>
                  <a:latin typeface="Open Sans"/>
                  <a:ea typeface="Open Sans"/>
                  <a:cs typeface="Open Sans"/>
                  <a:sym typeface="Open Sans"/>
                </a:rPr>
                <a:t>reconhecidos</a:t>
              </a:r>
              <a:r>
                <a:rPr b="0" i="0" lang="pt-BR" sz="1200" u="none" cap="none" strike="noStrike">
                  <a:solidFill>
                    <a:srgbClr val="000000"/>
                  </a:solidFill>
                  <a:latin typeface="Open Sans"/>
                  <a:ea typeface="Open Sans"/>
                  <a:cs typeface="Open Sans"/>
                  <a:sym typeface="Open Sans"/>
                </a:rPr>
                <a:t> e </a:t>
              </a:r>
              <a:r>
                <a:rPr b="1" i="0" lang="pt-BR" sz="1200" u="none" cap="none" strike="noStrike">
                  <a:solidFill>
                    <a:srgbClr val="000000"/>
                  </a:solidFill>
                  <a:latin typeface="Open Sans"/>
                  <a:ea typeface="Open Sans"/>
                  <a:cs typeface="Open Sans"/>
                  <a:sym typeface="Open Sans"/>
                </a:rPr>
                <a:t>protegidos</a:t>
              </a:r>
              <a:r>
                <a:rPr b="0" i="0" lang="pt-BR" sz="1200" u="none" cap="none" strike="noStrike">
                  <a:solidFill>
                    <a:srgbClr val="000000"/>
                  </a:solidFill>
                  <a:latin typeface="Open Sans"/>
                  <a:ea typeface="Open Sans"/>
                  <a:cs typeface="Open Sans"/>
                  <a:sym typeface="Open Sans"/>
                </a:rPr>
                <a:t>. Em princípio, a abertura deve ser a mais ampla possível, observados os </a:t>
              </a:r>
              <a:r>
                <a:rPr b="1" i="0" lang="pt-BR" sz="1200" u="none" cap="none" strike="noStrike">
                  <a:solidFill>
                    <a:srgbClr val="000000"/>
                  </a:solidFill>
                  <a:latin typeface="Open Sans"/>
                  <a:ea typeface="Open Sans"/>
                  <a:cs typeface="Open Sans"/>
                  <a:sym typeface="Open Sans"/>
                </a:rPr>
                <a:t>limites</a:t>
              </a:r>
              <a:r>
                <a:rPr b="0" i="0" lang="pt-BR" sz="1200" u="none" cap="none" strike="noStrike">
                  <a:solidFill>
                    <a:srgbClr val="000000"/>
                  </a:solidFill>
                  <a:latin typeface="Open Sans"/>
                  <a:ea typeface="Open Sans"/>
                  <a:cs typeface="Open Sans"/>
                  <a:sym typeface="Open Sans"/>
                </a:rPr>
                <a:t> </a:t>
              </a:r>
              <a:r>
                <a:rPr b="1" i="0" lang="pt-BR" sz="1200" u="none" cap="none" strike="noStrike">
                  <a:solidFill>
                    <a:srgbClr val="000000"/>
                  </a:solidFill>
                  <a:latin typeface="Open Sans"/>
                  <a:ea typeface="Open Sans"/>
                  <a:cs typeface="Open Sans"/>
                  <a:sym typeface="Open Sans"/>
                </a:rPr>
                <a:t>legais</a:t>
              </a:r>
              <a:r>
                <a:rPr b="0" i="0" lang="pt-BR" sz="1200" u="none" cap="none" strike="noStrike">
                  <a:solidFill>
                    <a:srgbClr val="000000"/>
                  </a:solidFill>
                  <a:latin typeface="Open Sans"/>
                  <a:ea typeface="Open Sans"/>
                  <a:cs typeface="Open Sans"/>
                  <a:sym typeface="Open Sans"/>
                </a:rPr>
                <a:t> e </a:t>
              </a:r>
              <a:r>
                <a:rPr b="1" i="0" lang="pt-BR" sz="1200" u="none" cap="none" strike="noStrike">
                  <a:solidFill>
                    <a:srgbClr val="000000"/>
                  </a:solidFill>
                  <a:latin typeface="Open Sans"/>
                  <a:ea typeface="Open Sans"/>
                  <a:cs typeface="Open Sans"/>
                  <a:sym typeface="Open Sans"/>
                </a:rPr>
                <a:t>éticos</a:t>
              </a:r>
              <a:r>
                <a:rPr b="0" i="0" lang="pt-BR" sz="1200" u="none" cap="none" strike="noStrike">
                  <a:solidFill>
                    <a:srgbClr val="000000"/>
                  </a:solidFill>
                  <a:latin typeface="Open Sans"/>
                  <a:ea typeface="Open Sans"/>
                  <a:cs typeface="Open Sans"/>
                  <a:sym typeface="Open Sans"/>
                </a:rPr>
                <a:t> que incidam sobre </a:t>
              </a:r>
              <a:r>
                <a:rPr b="1" i="0" lang="pt-BR" sz="1200" u="none" cap="none" strike="noStrike">
                  <a:solidFill>
                    <a:srgbClr val="000000"/>
                  </a:solidFill>
                  <a:latin typeface="Open Sans"/>
                  <a:ea typeface="Open Sans"/>
                  <a:cs typeface="Open Sans"/>
                  <a:sym typeface="Open Sans"/>
                </a:rPr>
                <a:t>dados pessoais</a:t>
              </a:r>
              <a:r>
                <a:rPr b="0" i="0" lang="pt-BR" sz="1200" u="none" cap="none" strike="noStrike">
                  <a:solidFill>
                    <a:srgbClr val="000000"/>
                  </a:solidFill>
                  <a:latin typeface="Open Sans"/>
                  <a:ea typeface="Open Sans"/>
                  <a:cs typeface="Open Sans"/>
                  <a:sym typeface="Open Sans"/>
                </a:rPr>
                <a:t>, </a:t>
              </a:r>
              <a:r>
                <a:rPr b="1" i="0" lang="pt-BR" sz="1200" u="none" cap="none" strike="noStrike">
                  <a:solidFill>
                    <a:srgbClr val="000000"/>
                  </a:solidFill>
                  <a:latin typeface="Open Sans"/>
                  <a:ea typeface="Open Sans"/>
                  <a:cs typeface="Open Sans"/>
                  <a:sym typeface="Open Sans"/>
                </a:rPr>
                <a:t>sensíveis</a:t>
              </a:r>
              <a:r>
                <a:rPr b="0" i="0" lang="pt-BR" sz="1200" u="none" cap="none" strike="noStrike">
                  <a:solidFill>
                    <a:srgbClr val="000000"/>
                  </a:solidFill>
                  <a:latin typeface="Open Sans"/>
                  <a:ea typeface="Open Sans"/>
                  <a:cs typeface="Open Sans"/>
                  <a:sym typeface="Open Sans"/>
                </a:rPr>
                <a:t> ou </a:t>
              </a:r>
              <a:r>
                <a:rPr b="1" i="0" lang="pt-BR" sz="1200" u="none" cap="none" strike="noStrike">
                  <a:solidFill>
                    <a:srgbClr val="000000"/>
                  </a:solidFill>
                  <a:latin typeface="Open Sans"/>
                  <a:ea typeface="Open Sans"/>
                  <a:cs typeface="Open Sans"/>
                  <a:sym typeface="Open Sans"/>
                </a:rPr>
                <a:t>sigilosos</a:t>
              </a:r>
              <a:r>
                <a:rPr b="0" i="0" lang="pt-BR" sz="1200" u="none" cap="none" strike="noStrike">
                  <a:solidFill>
                    <a:srgbClr val="000000"/>
                  </a:solidFill>
                  <a:latin typeface="Open Sans"/>
                  <a:ea typeface="Open Sans"/>
                  <a:cs typeface="Open Sans"/>
                  <a:sym typeface="Open Sans"/>
                </a:rPr>
                <a:t>. As </a:t>
              </a:r>
              <a:r>
                <a:rPr b="1" i="0" lang="pt-BR" sz="1200" u="none" cap="none" strike="noStrike">
                  <a:solidFill>
                    <a:srgbClr val="000000"/>
                  </a:solidFill>
                  <a:latin typeface="Open Sans"/>
                  <a:ea typeface="Open Sans"/>
                  <a:cs typeface="Open Sans"/>
                  <a:sym typeface="Open Sans"/>
                </a:rPr>
                <a:t>restrições</a:t>
              </a:r>
              <a:r>
                <a:rPr b="0" i="0" lang="pt-BR" sz="1200" u="none" cap="none" strike="noStrike">
                  <a:solidFill>
                    <a:srgbClr val="000000"/>
                  </a:solidFill>
                  <a:latin typeface="Open Sans"/>
                  <a:ea typeface="Open Sans"/>
                  <a:cs typeface="Open Sans"/>
                  <a:sym typeface="Open Sans"/>
                </a:rPr>
                <a:t> de acesso devem ser </a:t>
              </a:r>
              <a:r>
                <a:rPr b="1" i="0" lang="pt-BR" sz="1200" u="none" cap="none" strike="noStrike">
                  <a:solidFill>
                    <a:srgbClr val="000000"/>
                  </a:solidFill>
                  <a:latin typeface="Open Sans"/>
                  <a:ea typeface="Open Sans"/>
                  <a:cs typeface="Open Sans"/>
                  <a:sym typeface="Open Sans"/>
                </a:rPr>
                <a:t>claras</a:t>
              </a:r>
              <a:r>
                <a:rPr b="0" i="0" lang="pt-BR" sz="1200" u="none" cap="none" strike="noStrike">
                  <a:solidFill>
                    <a:srgbClr val="000000"/>
                  </a:solidFill>
                  <a:latin typeface="Open Sans"/>
                  <a:ea typeface="Open Sans"/>
                  <a:cs typeface="Open Sans"/>
                  <a:sym typeface="Open Sans"/>
                </a:rPr>
                <a:t> e </a:t>
              </a:r>
              <a:r>
                <a:rPr b="1" i="0" lang="pt-BR" sz="1200" u="none" cap="none" strike="noStrike">
                  <a:solidFill>
                    <a:srgbClr val="000000"/>
                  </a:solidFill>
                  <a:latin typeface="Open Sans"/>
                  <a:ea typeface="Open Sans"/>
                  <a:cs typeface="Open Sans"/>
                  <a:sym typeface="Open Sans"/>
                </a:rPr>
                <a:t>públicas</a:t>
              </a:r>
              <a:r>
                <a:rPr b="0" i="0" lang="pt-BR" sz="1200" u="none" cap="none" strike="noStrike">
                  <a:solidFill>
                    <a:srgbClr val="000000"/>
                  </a:solidFill>
                  <a:latin typeface="Open Sans"/>
                  <a:ea typeface="Open Sans"/>
                  <a:cs typeface="Open Sans"/>
                  <a:sym typeface="Open Sans"/>
                </a:rPr>
                <a:t> dentro de </a:t>
              </a:r>
              <a:r>
                <a:rPr b="1" i="0" lang="pt-BR" sz="1200" u="none" cap="none" strike="noStrike">
                  <a:solidFill>
                    <a:srgbClr val="000000"/>
                  </a:solidFill>
                  <a:latin typeface="Open Sans"/>
                  <a:ea typeface="Open Sans"/>
                  <a:cs typeface="Open Sans"/>
                  <a:sym typeface="Open Sans"/>
                </a:rPr>
                <a:t>prazos</a:t>
              </a:r>
              <a:r>
                <a:rPr b="0" i="0" lang="pt-BR" sz="1200" u="none" cap="none" strike="noStrike">
                  <a:solidFill>
                    <a:srgbClr val="000000"/>
                  </a:solidFill>
                  <a:latin typeface="Open Sans"/>
                  <a:ea typeface="Open Sans"/>
                  <a:cs typeface="Open Sans"/>
                  <a:sym typeface="Open Sans"/>
                </a:rPr>
                <a:t> determinados com base em </a:t>
              </a:r>
              <a:r>
                <a:rPr b="1" i="0" lang="pt-BR" sz="1200" u="none" cap="none" strike="noStrike">
                  <a:solidFill>
                    <a:srgbClr val="000000"/>
                  </a:solidFill>
                  <a:latin typeface="Open Sans"/>
                  <a:ea typeface="Open Sans"/>
                  <a:cs typeface="Open Sans"/>
                  <a:sym typeface="Open Sans"/>
                </a:rPr>
                <a:t>legislação específica</a:t>
              </a:r>
              <a:r>
                <a:rPr b="0" i="0" lang="pt-BR" sz="1200" u="none" cap="none" strike="noStrike">
                  <a:solidFill>
                    <a:srgbClr val="000000"/>
                  </a:solidFill>
                  <a:latin typeface="Open Sans"/>
                  <a:ea typeface="Open Sans"/>
                  <a:cs typeface="Open Sans"/>
                  <a:sym typeface="Open Sans"/>
                </a:rPr>
                <a:t>.</a:t>
              </a:r>
              <a:endParaRPr/>
            </a:p>
            <a:p>
              <a:pPr indent="0" lvl="1" marL="0" marR="0" rtl="0" algn="l">
                <a:lnSpc>
                  <a:spcPct val="150000"/>
                </a:lnSpc>
                <a:spcBef>
                  <a:spcPts val="0"/>
                </a:spcBef>
                <a:spcAft>
                  <a:spcPts val="0"/>
                </a:spcAft>
                <a:buClr>
                  <a:srgbClr val="000000"/>
                </a:buClr>
                <a:buSzPts val="1200"/>
                <a:buFont typeface="Arial"/>
                <a:buNone/>
              </a:pPr>
              <a:r>
                <a:rPr b="0" i="0" lang="pt-BR" sz="1200" u="none" cap="none" strike="noStrike">
                  <a:solidFill>
                    <a:srgbClr val="000000"/>
                  </a:solidFill>
                  <a:latin typeface="Open Sans"/>
                  <a:ea typeface="Open Sans"/>
                  <a:cs typeface="Open Sans"/>
                  <a:sym typeface="Open Sans"/>
                </a:rPr>
                <a:t> </a:t>
              </a:r>
              <a:endParaRPr/>
            </a:p>
            <a:p>
              <a:pPr indent="0" lvl="1" marL="0" marR="0" rtl="0" algn="l">
                <a:lnSpc>
                  <a:spcPct val="100000"/>
                </a:lnSpc>
                <a:spcBef>
                  <a:spcPts val="0"/>
                </a:spcBef>
                <a:spcAft>
                  <a:spcPts val="0"/>
                </a:spcAft>
                <a:buClr>
                  <a:srgbClr val="000000"/>
                </a:buClr>
                <a:buSzPts val="1200"/>
                <a:buFont typeface="Arial"/>
                <a:buNone/>
              </a:pPr>
              <a:r>
                <a:rPr b="0" i="0" lang="pt-BR" sz="1200" u="none" cap="none" strike="noStrike">
                  <a:solidFill>
                    <a:srgbClr val="000000"/>
                  </a:solidFill>
                  <a:latin typeface="Open Sans"/>
                  <a:ea typeface="Open Sans"/>
                  <a:cs typeface="Open Sans"/>
                  <a:sym typeface="Open Sans"/>
                </a:rPr>
                <a:t> </a:t>
              </a:r>
              <a:endParaRPr/>
            </a:p>
          </p:txBody>
        </p:sp>
        <p:sp>
          <p:nvSpPr>
            <p:cNvPr id="508" name="Google Shape;508;p51"/>
            <p:cNvSpPr/>
            <p:nvPr/>
          </p:nvSpPr>
          <p:spPr>
            <a:xfrm>
              <a:off x="3993732" y="1021777"/>
              <a:ext cx="4650710" cy="1039998"/>
            </a:xfrm>
            <a:prstGeom prst="rightArrow">
              <a:avLst>
                <a:gd fmla="val 50000" name="adj1"/>
                <a:gd fmla="val 50000" name="adj2"/>
              </a:avLst>
            </a:prstGeom>
            <a:solidFill>
              <a:srgbClr val="C2CF1D"/>
            </a:solidFill>
            <a:ln cap="flat" cmpd="sng" w="25400">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09" name="Google Shape;509;p51"/>
            <p:cNvSpPr txBox="1"/>
            <p:nvPr/>
          </p:nvSpPr>
          <p:spPr>
            <a:xfrm>
              <a:off x="3993732" y="1281777"/>
              <a:ext cx="4390711" cy="519999"/>
            </a:xfrm>
            <a:prstGeom prst="rect">
              <a:avLst/>
            </a:prstGeom>
            <a:noFill/>
            <a:ln>
              <a:noFill/>
            </a:ln>
          </p:spPr>
          <p:txBody>
            <a:bodyPr anchorCtr="0" anchor="ctr" bIns="199875" lIns="76200" spcFirstLastPara="1" rIns="254000" wrap="square" tIns="76200">
              <a:noAutofit/>
            </a:bodyPr>
            <a:lstStyle/>
            <a:p>
              <a:pPr indent="0" lvl="0" marL="0" marR="0" rtl="0" algn="l">
                <a:lnSpc>
                  <a:spcPct val="90000"/>
                </a:lnSpc>
                <a:spcBef>
                  <a:spcPts val="0"/>
                </a:spcBef>
                <a:spcAft>
                  <a:spcPts val="0"/>
                </a:spcAft>
                <a:buNone/>
              </a:pPr>
              <a:r>
                <a:rPr b="1" i="0" lang="pt-BR" sz="2000" u="none" cap="none" strike="noStrike">
                  <a:solidFill>
                    <a:schemeClr val="lt1"/>
                  </a:solidFill>
                  <a:latin typeface="Arial"/>
                  <a:ea typeface="Arial"/>
                  <a:cs typeface="Arial"/>
                  <a:sym typeface="Arial"/>
                </a:rPr>
                <a:t>Situação</a:t>
              </a:r>
              <a:endParaRPr/>
            </a:p>
          </p:txBody>
        </p:sp>
        <p:sp>
          <p:nvSpPr>
            <p:cNvPr id="510" name="Google Shape;510;p51"/>
            <p:cNvSpPr/>
            <p:nvPr/>
          </p:nvSpPr>
          <p:spPr>
            <a:xfrm>
              <a:off x="4029416" y="1792842"/>
              <a:ext cx="3922364" cy="2997179"/>
            </a:xfrm>
            <a:prstGeom prst="rect">
              <a:avLst/>
            </a:prstGeom>
            <a:solidFill>
              <a:srgbClr val="C2CF1D">
                <a:alpha val="47843"/>
              </a:srgbClr>
            </a:solidFill>
            <a:ln cap="flat" cmpd="sng" w="25400">
              <a:solidFill>
                <a:srgbClr val="DAE654"/>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11" name="Google Shape;511;p51"/>
            <p:cNvSpPr txBox="1"/>
            <p:nvPr/>
          </p:nvSpPr>
          <p:spPr>
            <a:xfrm>
              <a:off x="4029416" y="1792842"/>
              <a:ext cx="3922364" cy="2997179"/>
            </a:xfrm>
            <a:prstGeom prst="rect">
              <a:avLst/>
            </a:prstGeom>
            <a:noFill/>
            <a:ln>
              <a:noFill/>
            </a:ln>
          </p:spPr>
          <p:txBody>
            <a:bodyPr anchorCtr="0" anchor="t" bIns="41900" lIns="41900" spcFirstLastPara="1" rIns="41900" wrap="square" tIns="41900">
              <a:noAutofit/>
            </a:bodyPr>
            <a:lstStyle/>
            <a:p>
              <a:pPr indent="0" lvl="0" marL="0" marR="0" rtl="0" algn="l">
                <a:lnSpc>
                  <a:spcPct val="100000"/>
                </a:lnSpc>
                <a:spcBef>
                  <a:spcPts val="0"/>
                </a:spcBef>
                <a:spcAft>
                  <a:spcPts val="0"/>
                </a:spcAft>
                <a:buClr>
                  <a:srgbClr val="000000"/>
                </a:buClr>
                <a:buSzPts val="1100"/>
                <a:buFont typeface="Arial"/>
                <a:buNone/>
              </a:pPr>
              <a:r>
                <a:rPr b="0" i="0" lang="pt-BR" sz="1100" u="none" cap="none" strike="noStrike">
                  <a:solidFill>
                    <a:srgbClr val="000000"/>
                  </a:solidFill>
                  <a:latin typeface="Open Sans"/>
                  <a:ea typeface="Open Sans"/>
                  <a:cs typeface="Open Sans"/>
                  <a:sym typeface="Open Sans"/>
                </a:rPr>
                <a:t>O conjunto de dados da pesquisa e os bancos de dados correspondentes, em razão de sua organização e estruturação, frequentemente são objeto de direitos exclusivos, em especial direitos autorais. No contexto da abertura de dados para pesquisa, a plena acessibilidade esbarra nas garantias de direitos e valores que constituem limitações de natureza legal e ética. Surgem então diversas preocupações: a) incerteza sobre a titularidade dos dados e o alcance desta proteção; b) receio de perda de prioridade na análise e de uso indevido por terceiros; c) apreensão na relação com editores científicos sobre a transferência de direitos e possíveis infrações contratuais; d) segurança e a confidencialidade de dados pessoais e sensíveis como aqueles oriundos de prontuários de pacientes ou de bases de dados do SUS.</a:t>
              </a:r>
              <a:endParaRPr/>
            </a:p>
            <a:p>
              <a:pPr indent="0" lvl="0" marL="0" marR="0" rtl="0" algn="l">
                <a:lnSpc>
                  <a:spcPct val="100000"/>
                </a:lnSpc>
                <a:spcBef>
                  <a:spcPts val="0"/>
                </a:spcBef>
                <a:spcAft>
                  <a:spcPts val="0"/>
                </a:spcAft>
                <a:buClr>
                  <a:srgbClr val="000000"/>
                </a:buClr>
                <a:buSzPts val="1100"/>
                <a:buFont typeface="Arial"/>
                <a:buNone/>
              </a:pPr>
              <a:r>
                <a:rPr b="0" i="0" lang="pt-BR" sz="1100" u="none" cap="none" strike="noStrike">
                  <a:solidFill>
                    <a:srgbClr val="000000"/>
                  </a:solidFill>
                  <a:latin typeface="Open Sans"/>
                  <a:ea typeface="Open Sans"/>
                  <a:cs typeface="Open Sans"/>
                  <a:sym typeface="Open Sans"/>
                </a:rPr>
                <a:t> </a:t>
              </a:r>
              <a:endParaRPr/>
            </a:p>
            <a:p>
              <a:pPr indent="0" lvl="0" marL="0" marR="0" rtl="0" algn="l">
                <a:lnSpc>
                  <a:spcPct val="100000"/>
                </a:lnSpc>
                <a:spcBef>
                  <a:spcPts val="0"/>
                </a:spcBef>
                <a:spcAft>
                  <a:spcPts val="0"/>
                </a:spcAft>
                <a:buClr>
                  <a:srgbClr val="000000"/>
                </a:buClr>
                <a:buSzPts val="1200"/>
                <a:buFont typeface="Arial"/>
                <a:buNone/>
              </a:pPr>
              <a:r>
                <a:t/>
              </a:r>
              <a:endParaRPr b="0" i="0" sz="1200" u="none" cap="none" strike="noStrike">
                <a:solidFill>
                  <a:srgbClr val="000000"/>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200"/>
                <a:buFont typeface="Arial"/>
                <a:buNone/>
              </a:pPr>
              <a:r>
                <a:rPr b="0" i="0" lang="pt-BR" sz="1200" u="none" cap="none" strike="noStrike">
                  <a:solidFill>
                    <a:srgbClr val="000000"/>
                  </a:solidFill>
                  <a:latin typeface="Open Sans"/>
                  <a:ea typeface="Open Sans"/>
                  <a:cs typeface="Open Sans"/>
                  <a:sym typeface="Open Sans"/>
                </a:rPr>
                <a:t> </a:t>
              </a:r>
              <a:endParaRPr b="0" i="0" sz="900" u="none" cap="none" strike="noStrike">
                <a:solidFill>
                  <a:srgbClr val="000000"/>
                </a:solidFill>
                <a:latin typeface="Open Sans"/>
                <a:ea typeface="Open Sans"/>
                <a:cs typeface="Open Sans"/>
                <a:sym typeface="Open Sans"/>
              </a:endParaRPr>
            </a:p>
          </p:txBody>
        </p:sp>
      </p:grpSp>
      <p:sp>
        <p:nvSpPr>
          <p:cNvPr id="512" name="Google Shape;512;p51"/>
          <p:cNvSpPr/>
          <p:nvPr/>
        </p:nvSpPr>
        <p:spPr>
          <a:xfrm>
            <a:off x="0" y="0"/>
            <a:ext cx="9161100" cy="88200"/>
          </a:xfrm>
          <a:prstGeom prst="rect">
            <a:avLst/>
          </a:prstGeom>
          <a:solidFill>
            <a:srgbClr val="1CA68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16" name="Shape 516"/>
        <p:cNvGrpSpPr/>
        <p:nvPr/>
      </p:nvGrpSpPr>
      <p:grpSpPr>
        <a:xfrm>
          <a:off x="0" y="0"/>
          <a:ext cx="0" cy="0"/>
          <a:chOff x="0" y="0"/>
          <a:chExt cx="0" cy="0"/>
        </a:xfrm>
      </p:grpSpPr>
      <p:grpSp>
        <p:nvGrpSpPr>
          <p:cNvPr id="517" name="Google Shape;517;p52"/>
          <p:cNvGrpSpPr/>
          <p:nvPr/>
        </p:nvGrpSpPr>
        <p:grpSpPr>
          <a:xfrm>
            <a:off x="348949" y="236668"/>
            <a:ext cx="8644443" cy="4654339"/>
            <a:chOff x="0" y="0"/>
            <a:chExt cx="8644443" cy="4654339"/>
          </a:xfrm>
        </p:grpSpPr>
        <p:sp>
          <p:nvSpPr>
            <p:cNvPr id="518" name="Google Shape;518;p52"/>
            <p:cNvSpPr/>
            <p:nvPr/>
          </p:nvSpPr>
          <p:spPr>
            <a:xfrm>
              <a:off x="0" y="0"/>
              <a:ext cx="8644443" cy="1924779"/>
            </a:xfrm>
            <a:prstGeom prst="rightArrow">
              <a:avLst>
                <a:gd fmla="val 50000" name="adj1"/>
                <a:gd fmla="val 50000" name="adj2"/>
              </a:avLst>
            </a:prstGeom>
            <a:solidFill>
              <a:srgbClr val="57BB87"/>
            </a:solidFill>
            <a:ln cap="flat" cmpd="sng" w="25400">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19" name="Google Shape;519;p52"/>
            <p:cNvSpPr txBox="1"/>
            <p:nvPr/>
          </p:nvSpPr>
          <p:spPr>
            <a:xfrm>
              <a:off x="0" y="481195"/>
              <a:ext cx="8163248" cy="962389"/>
            </a:xfrm>
            <a:prstGeom prst="rect">
              <a:avLst/>
            </a:prstGeom>
            <a:noFill/>
            <a:ln>
              <a:noFill/>
            </a:ln>
          </p:spPr>
          <p:txBody>
            <a:bodyPr anchorCtr="0" anchor="ctr" bIns="199875" lIns="76200" spcFirstLastPara="1" rIns="254000" wrap="square" tIns="76200">
              <a:noAutofit/>
            </a:bodyPr>
            <a:lstStyle/>
            <a:p>
              <a:pPr indent="0" lvl="0" marL="0" marR="0" rtl="0" algn="l">
                <a:lnSpc>
                  <a:spcPct val="90000"/>
                </a:lnSpc>
                <a:spcBef>
                  <a:spcPts val="0"/>
                </a:spcBef>
                <a:spcAft>
                  <a:spcPts val="0"/>
                </a:spcAft>
                <a:buNone/>
              </a:pPr>
              <a:r>
                <a:t/>
              </a:r>
              <a:endParaRPr b="1" i="0" sz="2000" u="none" cap="none" strike="noStrike">
                <a:solidFill>
                  <a:schemeClr val="lt1"/>
                </a:solidFill>
                <a:latin typeface="Arial"/>
                <a:ea typeface="Arial"/>
                <a:cs typeface="Arial"/>
                <a:sym typeface="Arial"/>
              </a:endParaRPr>
            </a:p>
            <a:p>
              <a:pPr indent="0" lvl="0" marL="0" marR="0" rtl="0" algn="l">
                <a:lnSpc>
                  <a:spcPct val="90000"/>
                </a:lnSpc>
                <a:spcBef>
                  <a:spcPts val="700"/>
                </a:spcBef>
                <a:spcAft>
                  <a:spcPts val="0"/>
                </a:spcAft>
                <a:buNone/>
              </a:pPr>
              <a:r>
                <a:rPr b="1" i="0" lang="pt-BR" sz="2000" u="none" cap="none" strike="noStrike">
                  <a:solidFill>
                    <a:schemeClr val="lt1"/>
                  </a:solidFill>
                  <a:latin typeface="Arial"/>
                  <a:ea typeface="Arial"/>
                  <a:cs typeface="Arial"/>
                  <a:sym typeface="Arial"/>
                </a:rPr>
                <a:t>Princípio 4 – Desenvolvimento de Capacidades e Sustentabilidade</a:t>
              </a:r>
              <a:endParaRPr/>
            </a:p>
            <a:p>
              <a:pPr indent="0" lvl="0" marL="0" marR="0" rtl="0" algn="l">
                <a:lnSpc>
                  <a:spcPct val="90000"/>
                </a:lnSpc>
                <a:spcBef>
                  <a:spcPts val="700"/>
                </a:spcBef>
                <a:spcAft>
                  <a:spcPts val="0"/>
                </a:spcAft>
                <a:buNone/>
              </a:pPr>
              <a:r>
                <a:t/>
              </a:r>
              <a:endParaRPr b="1" i="0" sz="2000" u="none" cap="none" strike="noStrike">
                <a:solidFill>
                  <a:schemeClr val="lt1"/>
                </a:solidFill>
                <a:latin typeface="Arial"/>
                <a:ea typeface="Arial"/>
                <a:cs typeface="Arial"/>
                <a:sym typeface="Arial"/>
              </a:endParaRPr>
            </a:p>
          </p:txBody>
        </p:sp>
        <p:sp>
          <p:nvSpPr>
            <p:cNvPr id="520" name="Google Shape;520;p52"/>
            <p:cNvSpPr/>
            <p:nvPr/>
          </p:nvSpPr>
          <p:spPr>
            <a:xfrm>
              <a:off x="0" y="1424496"/>
              <a:ext cx="3993732" cy="2810295"/>
            </a:xfrm>
            <a:prstGeom prst="rect">
              <a:avLst/>
            </a:prstGeom>
            <a:solidFill>
              <a:srgbClr val="DCF1E7">
                <a:alpha val="89803"/>
              </a:srgbClr>
            </a:solidFill>
            <a:ln cap="flat" cmpd="sng" w="25400">
              <a:solidFill>
                <a:srgbClr val="57BB87"/>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21" name="Google Shape;521;p52"/>
            <p:cNvSpPr txBox="1"/>
            <p:nvPr/>
          </p:nvSpPr>
          <p:spPr>
            <a:xfrm>
              <a:off x="0" y="1424496"/>
              <a:ext cx="3993732" cy="2810295"/>
            </a:xfrm>
            <a:prstGeom prst="rect">
              <a:avLst/>
            </a:prstGeom>
            <a:noFill/>
            <a:ln>
              <a:noFill/>
            </a:ln>
          </p:spPr>
          <p:txBody>
            <a:bodyPr anchorCtr="0" anchor="t" bIns="45700" lIns="45700" spcFirstLastPara="1" rIns="45700" wrap="square" tIns="45700">
              <a:noAutofit/>
            </a:bodyPr>
            <a:lstStyle/>
            <a:p>
              <a:pPr indent="0" lvl="1" marL="0" marR="0" rtl="0" algn="l">
                <a:lnSpc>
                  <a:spcPct val="150000"/>
                </a:lnSpc>
                <a:spcBef>
                  <a:spcPts val="0"/>
                </a:spcBef>
                <a:spcAft>
                  <a:spcPts val="0"/>
                </a:spcAft>
                <a:buClr>
                  <a:srgbClr val="000000"/>
                </a:buClr>
                <a:buSzPts val="1200"/>
                <a:buFont typeface="Arial"/>
                <a:buNone/>
              </a:pPr>
              <a:r>
                <a:rPr b="0" i="0" lang="pt-BR" sz="1200" u="none" cap="none" strike="noStrike">
                  <a:solidFill>
                    <a:srgbClr val="000000"/>
                  </a:solidFill>
                  <a:latin typeface="Open Sans"/>
                  <a:ea typeface="Open Sans"/>
                  <a:cs typeface="Open Sans"/>
                  <a:sym typeface="Open Sans"/>
                </a:rPr>
                <a:t>A </a:t>
              </a:r>
              <a:r>
                <a:rPr b="1" i="0" lang="pt-BR" sz="1200" u="none" cap="none" strike="noStrike">
                  <a:solidFill>
                    <a:srgbClr val="000000"/>
                  </a:solidFill>
                  <a:latin typeface="Open Sans"/>
                  <a:ea typeface="Open Sans"/>
                  <a:cs typeface="Open Sans"/>
                  <a:sym typeface="Open Sans"/>
                </a:rPr>
                <a:t>gestão de dados</a:t>
              </a:r>
              <a:r>
                <a:rPr b="0" i="0" lang="pt-BR" sz="1200" u="none" cap="none" strike="noStrike">
                  <a:solidFill>
                    <a:srgbClr val="000000"/>
                  </a:solidFill>
                  <a:latin typeface="Open Sans"/>
                  <a:ea typeface="Open Sans"/>
                  <a:cs typeface="Open Sans"/>
                  <a:sym typeface="Open Sans"/>
                </a:rPr>
                <a:t> com a finalidade de pesquisa visando ao </a:t>
              </a:r>
              <a:r>
                <a:rPr b="1" i="0" lang="pt-BR" sz="1200" u="none" cap="none" strike="noStrike">
                  <a:solidFill>
                    <a:srgbClr val="000000"/>
                  </a:solidFill>
                  <a:latin typeface="Open Sans"/>
                  <a:ea typeface="Open Sans"/>
                  <a:cs typeface="Open Sans"/>
                  <a:sym typeface="Open Sans"/>
                </a:rPr>
                <a:t>acesso</a:t>
              </a:r>
              <a:r>
                <a:rPr b="0" i="0" lang="pt-BR" sz="1200" u="none" cap="none" strike="noStrike">
                  <a:solidFill>
                    <a:srgbClr val="000000"/>
                  </a:solidFill>
                  <a:latin typeface="Open Sans"/>
                  <a:ea typeface="Open Sans"/>
                  <a:cs typeface="Open Sans"/>
                  <a:sym typeface="Open Sans"/>
                </a:rPr>
                <a:t>, </a:t>
              </a:r>
              <a:r>
                <a:rPr b="1" i="0" lang="pt-BR" sz="1200" u="none" cap="none" strike="noStrike">
                  <a:solidFill>
                    <a:srgbClr val="000000"/>
                  </a:solidFill>
                  <a:latin typeface="Open Sans"/>
                  <a:ea typeface="Open Sans"/>
                  <a:cs typeface="Open Sans"/>
                  <a:sym typeface="Open Sans"/>
                </a:rPr>
                <a:t>compartilhamento</a:t>
              </a:r>
              <a:r>
                <a:rPr b="0" i="0" lang="pt-BR" sz="1200" u="none" cap="none" strike="noStrike">
                  <a:solidFill>
                    <a:srgbClr val="000000"/>
                  </a:solidFill>
                  <a:latin typeface="Open Sans"/>
                  <a:ea typeface="Open Sans"/>
                  <a:cs typeface="Open Sans"/>
                  <a:sym typeface="Open Sans"/>
                </a:rPr>
                <a:t> e </a:t>
              </a:r>
              <a:r>
                <a:rPr b="1" i="0" lang="pt-BR" sz="1200" u="none" cap="none" strike="noStrike">
                  <a:solidFill>
                    <a:srgbClr val="000000"/>
                  </a:solidFill>
                  <a:latin typeface="Open Sans"/>
                  <a:ea typeface="Open Sans"/>
                  <a:cs typeface="Open Sans"/>
                  <a:sym typeface="Open Sans"/>
                </a:rPr>
                <a:t>abertura</a:t>
              </a:r>
              <a:r>
                <a:rPr b="0" i="0" lang="pt-BR" sz="1200" u="none" cap="none" strike="noStrike">
                  <a:solidFill>
                    <a:srgbClr val="000000"/>
                  </a:solidFill>
                  <a:latin typeface="Open Sans"/>
                  <a:ea typeface="Open Sans"/>
                  <a:cs typeface="Open Sans"/>
                  <a:sym typeface="Open Sans"/>
                </a:rPr>
                <a:t> requer o </a:t>
              </a:r>
              <a:r>
                <a:rPr b="1" i="0" lang="pt-BR" sz="1200" u="none" cap="none" strike="noStrike">
                  <a:solidFill>
                    <a:srgbClr val="000000"/>
                  </a:solidFill>
                  <a:latin typeface="Open Sans"/>
                  <a:ea typeface="Open Sans"/>
                  <a:cs typeface="Open Sans"/>
                  <a:sym typeface="Open Sans"/>
                </a:rPr>
                <a:t>desenvolvimento de capacidades </a:t>
              </a:r>
              <a:r>
                <a:rPr b="0" i="0" lang="pt-BR" sz="1200" u="none" cap="none" strike="noStrike">
                  <a:solidFill>
                    <a:srgbClr val="000000"/>
                  </a:solidFill>
                  <a:latin typeface="Open Sans"/>
                  <a:ea typeface="Open Sans"/>
                  <a:cs typeface="Open Sans"/>
                  <a:sym typeface="Open Sans"/>
                </a:rPr>
                <a:t>e a </a:t>
              </a:r>
              <a:r>
                <a:rPr b="1" i="0" lang="pt-BR" sz="1200" u="none" cap="none" strike="noStrike">
                  <a:solidFill>
                    <a:srgbClr val="000000"/>
                  </a:solidFill>
                  <a:latin typeface="Open Sans"/>
                  <a:ea typeface="Open Sans"/>
                  <a:cs typeface="Open Sans"/>
                  <a:sym typeface="Open Sans"/>
                </a:rPr>
                <a:t>contratação</a:t>
              </a:r>
              <a:r>
                <a:rPr b="0" i="0" lang="pt-BR" sz="1200" u="none" cap="none" strike="noStrike">
                  <a:solidFill>
                    <a:srgbClr val="000000"/>
                  </a:solidFill>
                  <a:latin typeface="Open Sans"/>
                  <a:ea typeface="Open Sans"/>
                  <a:cs typeface="Open Sans"/>
                  <a:sym typeface="Open Sans"/>
                </a:rPr>
                <a:t> de novos </a:t>
              </a:r>
              <a:r>
                <a:rPr b="1" i="0" lang="pt-BR" sz="1200" u="none" cap="none" strike="noStrike">
                  <a:solidFill>
                    <a:srgbClr val="000000"/>
                  </a:solidFill>
                  <a:latin typeface="Open Sans"/>
                  <a:ea typeface="Open Sans"/>
                  <a:cs typeface="Open Sans"/>
                  <a:sym typeface="Open Sans"/>
                </a:rPr>
                <a:t>perfis profissionais</a:t>
              </a:r>
              <a:r>
                <a:rPr b="0" i="0" lang="pt-BR" sz="1200" u="none" cap="none" strike="noStrike">
                  <a:solidFill>
                    <a:srgbClr val="000000"/>
                  </a:solidFill>
                  <a:latin typeface="Open Sans"/>
                  <a:ea typeface="Open Sans"/>
                  <a:cs typeface="Open Sans"/>
                  <a:sym typeface="Open Sans"/>
                </a:rPr>
                <a:t>, a exemplo do </a:t>
              </a:r>
              <a:r>
                <a:rPr b="1" i="0" lang="pt-BR" sz="1200" u="none" cap="none" strike="noStrike">
                  <a:solidFill>
                    <a:srgbClr val="000000"/>
                  </a:solidFill>
                  <a:latin typeface="Open Sans"/>
                  <a:ea typeface="Open Sans"/>
                  <a:cs typeface="Open Sans"/>
                  <a:sym typeface="Open Sans"/>
                </a:rPr>
                <a:t>curador</a:t>
              </a:r>
              <a:r>
                <a:rPr b="0" i="0" lang="pt-BR" sz="1200" u="none" cap="none" strike="noStrike">
                  <a:solidFill>
                    <a:srgbClr val="000000"/>
                  </a:solidFill>
                  <a:latin typeface="Open Sans"/>
                  <a:ea typeface="Open Sans"/>
                  <a:cs typeface="Open Sans"/>
                  <a:sym typeface="Open Sans"/>
                </a:rPr>
                <a:t> e do </a:t>
              </a:r>
              <a:r>
                <a:rPr b="1" i="0" lang="pt-BR" sz="1200" u="none" cap="none" strike="noStrike">
                  <a:solidFill>
                    <a:srgbClr val="000000"/>
                  </a:solidFill>
                  <a:latin typeface="Open Sans"/>
                  <a:ea typeface="Open Sans"/>
                  <a:cs typeface="Open Sans"/>
                  <a:sym typeface="Open Sans"/>
                </a:rPr>
                <a:t>cientista de dados</a:t>
              </a:r>
              <a:r>
                <a:rPr b="0" i="0" lang="pt-BR" sz="1200" u="none" cap="none" strike="noStrike">
                  <a:solidFill>
                    <a:srgbClr val="000000"/>
                  </a:solidFill>
                  <a:latin typeface="Open Sans"/>
                  <a:ea typeface="Open Sans"/>
                  <a:cs typeface="Open Sans"/>
                  <a:sym typeface="Open Sans"/>
                </a:rPr>
                <a:t>, e ainda, o estabelecimento de </a:t>
              </a:r>
              <a:r>
                <a:rPr b="1" i="0" lang="pt-BR" sz="1200" u="none" cap="none" strike="noStrike">
                  <a:solidFill>
                    <a:srgbClr val="000000"/>
                  </a:solidFill>
                  <a:latin typeface="Open Sans"/>
                  <a:ea typeface="Open Sans"/>
                  <a:cs typeface="Open Sans"/>
                  <a:sym typeface="Open Sans"/>
                </a:rPr>
                <a:t>carreiras estruturadas </a:t>
              </a:r>
              <a:r>
                <a:rPr b="0" i="0" lang="pt-BR" sz="1200" u="none" cap="none" strike="noStrike">
                  <a:solidFill>
                    <a:srgbClr val="000000"/>
                  </a:solidFill>
                  <a:latin typeface="Open Sans"/>
                  <a:ea typeface="Open Sans"/>
                  <a:cs typeface="Open Sans"/>
                  <a:sym typeface="Open Sans"/>
                </a:rPr>
                <a:t>e </a:t>
              </a:r>
              <a:r>
                <a:rPr b="1" i="0" lang="pt-BR" sz="1200" u="none" cap="none" strike="noStrike">
                  <a:solidFill>
                    <a:srgbClr val="000000"/>
                  </a:solidFill>
                  <a:latin typeface="Open Sans"/>
                  <a:ea typeface="Open Sans"/>
                  <a:cs typeface="Open Sans"/>
                  <a:sym typeface="Open Sans"/>
                </a:rPr>
                <a:t>sustentáveis</a:t>
              </a:r>
              <a:r>
                <a:rPr b="0" i="0" lang="pt-BR" sz="1200" u="none" cap="none" strike="noStrike">
                  <a:solidFill>
                    <a:srgbClr val="000000"/>
                  </a:solidFill>
                  <a:latin typeface="Open Sans"/>
                  <a:ea typeface="Open Sans"/>
                  <a:cs typeface="Open Sans"/>
                  <a:sym typeface="Open Sans"/>
                </a:rPr>
                <a:t>.</a:t>
              </a:r>
              <a:endParaRPr/>
            </a:p>
            <a:p>
              <a:pPr indent="0" lvl="1" marL="0" marR="0" rtl="0" algn="l">
                <a:lnSpc>
                  <a:spcPct val="150000"/>
                </a:lnSpc>
                <a:spcBef>
                  <a:spcPts val="0"/>
                </a:spcBef>
                <a:spcAft>
                  <a:spcPts val="0"/>
                </a:spcAft>
                <a:buClr>
                  <a:srgbClr val="000000"/>
                </a:buClr>
                <a:buSzPts val="1200"/>
                <a:buFont typeface="Arial"/>
                <a:buNone/>
              </a:pPr>
              <a:r>
                <a:t/>
              </a:r>
              <a:endParaRPr b="1" i="0" sz="1200" u="none" cap="none" strike="noStrike">
                <a:solidFill>
                  <a:srgbClr val="000000"/>
                </a:solidFill>
                <a:latin typeface="Open Sans"/>
                <a:ea typeface="Open Sans"/>
                <a:cs typeface="Open Sans"/>
                <a:sym typeface="Open Sans"/>
              </a:endParaRPr>
            </a:p>
            <a:p>
              <a:pPr indent="0" lvl="1" marL="0" marR="0" rtl="0" algn="l">
                <a:lnSpc>
                  <a:spcPct val="100000"/>
                </a:lnSpc>
                <a:spcBef>
                  <a:spcPts val="0"/>
                </a:spcBef>
                <a:spcAft>
                  <a:spcPts val="0"/>
                </a:spcAft>
                <a:buClr>
                  <a:srgbClr val="000000"/>
                </a:buClr>
                <a:buSzPts val="1200"/>
                <a:buFont typeface="Arial"/>
                <a:buNone/>
              </a:pPr>
              <a:r>
                <a:rPr b="0" i="0" lang="pt-BR" sz="1200" u="none" cap="none" strike="noStrike">
                  <a:solidFill>
                    <a:srgbClr val="000000"/>
                  </a:solidFill>
                  <a:latin typeface="Open Sans"/>
                  <a:ea typeface="Open Sans"/>
                  <a:cs typeface="Open Sans"/>
                  <a:sym typeface="Open Sans"/>
                </a:rPr>
                <a:t> </a:t>
              </a:r>
              <a:endParaRPr/>
            </a:p>
          </p:txBody>
        </p:sp>
        <p:sp>
          <p:nvSpPr>
            <p:cNvPr id="522" name="Google Shape;522;p52"/>
            <p:cNvSpPr/>
            <p:nvPr/>
          </p:nvSpPr>
          <p:spPr>
            <a:xfrm>
              <a:off x="3993732" y="870004"/>
              <a:ext cx="4650710" cy="1259062"/>
            </a:xfrm>
            <a:prstGeom prst="rightArrow">
              <a:avLst>
                <a:gd fmla="val 50000" name="adj1"/>
                <a:gd fmla="val 50000" name="adj2"/>
              </a:avLst>
            </a:prstGeom>
            <a:solidFill>
              <a:srgbClr val="C2CF1D"/>
            </a:solidFill>
            <a:ln cap="flat" cmpd="sng" w="25400">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23" name="Google Shape;523;p52"/>
            <p:cNvSpPr txBox="1"/>
            <p:nvPr/>
          </p:nvSpPr>
          <p:spPr>
            <a:xfrm>
              <a:off x="3993732" y="1184770"/>
              <a:ext cx="4335945" cy="629531"/>
            </a:xfrm>
            <a:prstGeom prst="rect">
              <a:avLst/>
            </a:prstGeom>
            <a:noFill/>
            <a:ln>
              <a:noFill/>
            </a:ln>
          </p:spPr>
          <p:txBody>
            <a:bodyPr anchorCtr="0" anchor="ctr" bIns="199875" lIns="76200" spcFirstLastPara="1" rIns="254000" wrap="square" tIns="76200">
              <a:noAutofit/>
            </a:bodyPr>
            <a:lstStyle/>
            <a:p>
              <a:pPr indent="0" lvl="0" marL="0" marR="0" rtl="0" algn="l">
                <a:lnSpc>
                  <a:spcPct val="90000"/>
                </a:lnSpc>
                <a:spcBef>
                  <a:spcPts val="0"/>
                </a:spcBef>
                <a:spcAft>
                  <a:spcPts val="0"/>
                </a:spcAft>
                <a:buNone/>
              </a:pPr>
              <a:r>
                <a:rPr b="1" i="0" lang="pt-BR" sz="2000" u="none" cap="none" strike="noStrike">
                  <a:solidFill>
                    <a:schemeClr val="lt1"/>
                  </a:solidFill>
                  <a:latin typeface="Arial"/>
                  <a:ea typeface="Arial"/>
                  <a:cs typeface="Arial"/>
                  <a:sym typeface="Arial"/>
                </a:rPr>
                <a:t>Situação</a:t>
              </a:r>
              <a:endParaRPr/>
            </a:p>
          </p:txBody>
        </p:sp>
        <p:sp>
          <p:nvSpPr>
            <p:cNvPr id="524" name="Google Shape;524;p52"/>
            <p:cNvSpPr/>
            <p:nvPr/>
          </p:nvSpPr>
          <p:spPr>
            <a:xfrm>
              <a:off x="3993732" y="1844044"/>
              <a:ext cx="3993732" cy="2810295"/>
            </a:xfrm>
            <a:prstGeom prst="rect">
              <a:avLst/>
            </a:prstGeom>
            <a:solidFill>
              <a:srgbClr val="C2CF1D">
                <a:alpha val="47843"/>
              </a:srgbClr>
            </a:solidFill>
            <a:ln cap="flat" cmpd="sng" w="25400">
              <a:solidFill>
                <a:srgbClr val="DAE654"/>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25" name="Google Shape;525;p52"/>
            <p:cNvSpPr txBox="1"/>
            <p:nvPr/>
          </p:nvSpPr>
          <p:spPr>
            <a:xfrm>
              <a:off x="3993732" y="1844044"/>
              <a:ext cx="3993732" cy="2810295"/>
            </a:xfrm>
            <a:prstGeom prst="rect">
              <a:avLst/>
            </a:prstGeom>
            <a:noFill/>
            <a:ln>
              <a:noFill/>
            </a:ln>
          </p:spPr>
          <p:txBody>
            <a:bodyPr anchorCtr="0" anchor="t" bIns="41900" lIns="41900" spcFirstLastPara="1" rIns="41900" wrap="square" tIns="41900">
              <a:noAutofit/>
            </a:bodyPr>
            <a:lstStyle/>
            <a:p>
              <a:pPr indent="0" lvl="0" marL="0" marR="0" rtl="0" algn="l">
                <a:lnSpc>
                  <a:spcPct val="150000"/>
                </a:lnSpc>
                <a:spcBef>
                  <a:spcPts val="0"/>
                </a:spcBef>
                <a:spcAft>
                  <a:spcPts val="0"/>
                </a:spcAft>
                <a:buClr>
                  <a:srgbClr val="000000"/>
                </a:buClr>
                <a:buSzPts val="1100"/>
                <a:buFont typeface="Arial"/>
                <a:buNone/>
              </a:pPr>
              <a:r>
                <a:rPr b="0" i="0" lang="pt-BR" sz="1100" u="none" cap="none" strike="noStrike">
                  <a:solidFill>
                    <a:srgbClr val="000000"/>
                  </a:solidFill>
                  <a:latin typeface="Open Sans"/>
                  <a:ea typeface="Open Sans"/>
                  <a:cs typeface="Open Sans"/>
                  <a:sym typeface="Open Sans"/>
                </a:rPr>
                <a:t>As primeiras demandas do processo de abertura de dados para a pesquisa vêm sendo atendidas por profissionais que tradicionalmente lidam com questões da informação, tais como bibliotecários, arquivistas, informáticos, estatísticos e cientistas da informação. No entanto, a crescente abertura de dados, as novas formas de pesquisa orientadas a dados (data-driven) a exploração de grandes volumes de dados (big data), a e-science vêm demandando novos perfis profissionais e carreiras específicas.</a:t>
              </a:r>
              <a:endParaRPr/>
            </a:p>
            <a:p>
              <a:pPr indent="0" lvl="0" marL="0" marR="0" rtl="0" algn="l">
                <a:lnSpc>
                  <a:spcPct val="100000"/>
                </a:lnSpc>
                <a:spcBef>
                  <a:spcPts val="0"/>
                </a:spcBef>
                <a:spcAft>
                  <a:spcPts val="0"/>
                </a:spcAft>
                <a:buClr>
                  <a:srgbClr val="000000"/>
                </a:buClr>
                <a:buSzPts val="1100"/>
                <a:buFont typeface="Arial"/>
                <a:buNone/>
              </a:pPr>
              <a:r>
                <a:rPr b="0" i="0" lang="pt-BR" sz="1100" u="none" cap="none" strike="noStrike">
                  <a:solidFill>
                    <a:srgbClr val="000000"/>
                  </a:solidFill>
                  <a:latin typeface="Open Sans"/>
                  <a:ea typeface="Open Sans"/>
                  <a:cs typeface="Open Sans"/>
                  <a:sym typeface="Open Sans"/>
                </a:rPr>
                <a:t> </a:t>
              </a:r>
              <a:endParaRPr/>
            </a:p>
            <a:p>
              <a:pPr indent="0" lvl="0" marL="0" marR="0" rtl="0" algn="l">
                <a:lnSpc>
                  <a:spcPct val="100000"/>
                </a:lnSpc>
                <a:spcBef>
                  <a:spcPts val="0"/>
                </a:spcBef>
                <a:spcAft>
                  <a:spcPts val="0"/>
                </a:spcAft>
                <a:buClr>
                  <a:srgbClr val="000000"/>
                </a:buClr>
                <a:buSzPts val="1200"/>
                <a:buFont typeface="Arial"/>
                <a:buNone/>
              </a:pPr>
              <a:r>
                <a:t/>
              </a:r>
              <a:endParaRPr b="0" i="0" sz="1200" u="none" cap="none" strike="noStrike">
                <a:solidFill>
                  <a:srgbClr val="000000"/>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200"/>
                <a:buFont typeface="Arial"/>
                <a:buNone/>
              </a:pPr>
              <a:r>
                <a:rPr b="0" i="0" lang="pt-BR" sz="1200" u="none" cap="none" strike="noStrike">
                  <a:solidFill>
                    <a:srgbClr val="000000"/>
                  </a:solidFill>
                  <a:latin typeface="Open Sans"/>
                  <a:ea typeface="Open Sans"/>
                  <a:cs typeface="Open Sans"/>
                  <a:sym typeface="Open Sans"/>
                </a:rPr>
                <a:t> </a:t>
              </a:r>
              <a:endParaRPr b="0" i="0" sz="900" u="none" cap="none" strike="noStrike">
                <a:solidFill>
                  <a:srgbClr val="000000"/>
                </a:solidFill>
                <a:latin typeface="Open Sans"/>
                <a:ea typeface="Open Sans"/>
                <a:cs typeface="Open Sans"/>
                <a:sym typeface="Open Sans"/>
              </a:endParaRPr>
            </a:p>
          </p:txBody>
        </p:sp>
      </p:grpSp>
      <p:sp>
        <p:nvSpPr>
          <p:cNvPr id="526" name="Google Shape;526;p52"/>
          <p:cNvSpPr/>
          <p:nvPr/>
        </p:nvSpPr>
        <p:spPr>
          <a:xfrm>
            <a:off x="0" y="0"/>
            <a:ext cx="9161100" cy="88200"/>
          </a:xfrm>
          <a:prstGeom prst="rect">
            <a:avLst/>
          </a:prstGeom>
          <a:solidFill>
            <a:srgbClr val="1CA68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30" name="Shape 530"/>
        <p:cNvGrpSpPr/>
        <p:nvPr/>
      </p:nvGrpSpPr>
      <p:grpSpPr>
        <a:xfrm>
          <a:off x="0" y="0"/>
          <a:ext cx="0" cy="0"/>
          <a:chOff x="0" y="0"/>
          <a:chExt cx="0" cy="0"/>
        </a:xfrm>
      </p:grpSpPr>
      <p:grpSp>
        <p:nvGrpSpPr>
          <p:cNvPr id="531" name="Google Shape;531;p53"/>
          <p:cNvGrpSpPr/>
          <p:nvPr/>
        </p:nvGrpSpPr>
        <p:grpSpPr>
          <a:xfrm>
            <a:off x="327434" y="0"/>
            <a:ext cx="8644443" cy="4654339"/>
            <a:chOff x="0" y="0"/>
            <a:chExt cx="8644443" cy="4654339"/>
          </a:xfrm>
        </p:grpSpPr>
        <p:sp>
          <p:nvSpPr>
            <p:cNvPr id="532" name="Google Shape;532;p53"/>
            <p:cNvSpPr/>
            <p:nvPr/>
          </p:nvSpPr>
          <p:spPr>
            <a:xfrm>
              <a:off x="0" y="0"/>
              <a:ext cx="8644443" cy="1924779"/>
            </a:xfrm>
            <a:prstGeom prst="rightArrow">
              <a:avLst>
                <a:gd fmla="val 50000" name="adj1"/>
                <a:gd fmla="val 50000" name="adj2"/>
              </a:avLst>
            </a:prstGeom>
            <a:solidFill>
              <a:srgbClr val="57BB87"/>
            </a:solidFill>
            <a:ln cap="flat" cmpd="sng" w="25400">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33" name="Google Shape;533;p53"/>
            <p:cNvSpPr txBox="1"/>
            <p:nvPr/>
          </p:nvSpPr>
          <p:spPr>
            <a:xfrm>
              <a:off x="0" y="481195"/>
              <a:ext cx="8163248" cy="962389"/>
            </a:xfrm>
            <a:prstGeom prst="rect">
              <a:avLst/>
            </a:prstGeom>
            <a:noFill/>
            <a:ln>
              <a:noFill/>
            </a:ln>
          </p:spPr>
          <p:txBody>
            <a:bodyPr anchorCtr="0" anchor="ctr" bIns="199875" lIns="76200" spcFirstLastPara="1" rIns="254000" wrap="square" tIns="76200">
              <a:noAutofit/>
            </a:bodyPr>
            <a:lstStyle/>
            <a:p>
              <a:pPr indent="0" lvl="0" marL="0" marR="0" rtl="0" algn="l">
                <a:lnSpc>
                  <a:spcPct val="90000"/>
                </a:lnSpc>
                <a:spcBef>
                  <a:spcPts val="0"/>
                </a:spcBef>
                <a:spcAft>
                  <a:spcPts val="0"/>
                </a:spcAft>
                <a:buNone/>
              </a:pPr>
              <a:r>
                <a:t/>
              </a:r>
              <a:endParaRPr b="1" i="0" sz="2000" u="none" cap="none" strike="noStrike">
                <a:solidFill>
                  <a:schemeClr val="lt1"/>
                </a:solidFill>
                <a:latin typeface="Arial"/>
                <a:ea typeface="Arial"/>
                <a:cs typeface="Arial"/>
                <a:sym typeface="Arial"/>
              </a:endParaRPr>
            </a:p>
            <a:p>
              <a:pPr indent="0" lvl="0" marL="0" marR="0" rtl="0" algn="l">
                <a:lnSpc>
                  <a:spcPct val="90000"/>
                </a:lnSpc>
                <a:spcBef>
                  <a:spcPts val="700"/>
                </a:spcBef>
                <a:spcAft>
                  <a:spcPts val="0"/>
                </a:spcAft>
                <a:buNone/>
              </a:pPr>
              <a:r>
                <a:rPr b="1" i="0" lang="pt-BR" sz="2000" u="none" cap="none" strike="noStrike">
                  <a:solidFill>
                    <a:schemeClr val="lt1"/>
                  </a:solidFill>
                  <a:latin typeface="Arial"/>
                  <a:ea typeface="Arial"/>
                  <a:cs typeface="Arial"/>
                  <a:sym typeface="Arial"/>
                </a:rPr>
                <a:t>Princípio 5 – Ambiente de Pesquisa Digital Integrado e Sustentável</a:t>
              </a:r>
              <a:endParaRPr/>
            </a:p>
            <a:p>
              <a:pPr indent="0" lvl="0" marL="0" marR="0" rtl="0" algn="l">
                <a:lnSpc>
                  <a:spcPct val="90000"/>
                </a:lnSpc>
                <a:spcBef>
                  <a:spcPts val="700"/>
                </a:spcBef>
                <a:spcAft>
                  <a:spcPts val="0"/>
                </a:spcAft>
                <a:buNone/>
              </a:pPr>
              <a:r>
                <a:t/>
              </a:r>
              <a:endParaRPr b="1" i="0" sz="2000" u="none" cap="none" strike="noStrike">
                <a:solidFill>
                  <a:schemeClr val="lt1"/>
                </a:solidFill>
                <a:latin typeface="Arial"/>
                <a:ea typeface="Arial"/>
                <a:cs typeface="Arial"/>
                <a:sym typeface="Arial"/>
              </a:endParaRPr>
            </a:p>
          </p:txBody>
        </p:sp>
        <p:sp>
          <p:nvSpPr>
            <p:cNvPr id="534" name="Google Shape;534;p53"/>
            <p:cNvSpPr/>
            <p:nvPr/>
          </p:nvSpPr>
          <p:spPr>
            <a:xfrm>
              <a:off x="0" y="1424496"/>
              <a:ext cx="3993732" cy="2810295"/>
            </a:xfrm>
            <a:prstGeom prst="rect">
              <a:avLst/>
            </a:prstGeom>
            <a:solidFill>
              <a:srgbClr val="DCF1E7">
                <a:alpha val="89803"/>
              </a:srgbClr>
            </a:solidFill>
            <a:ln cap="flat" cmpd="sng" w="25400">
              <a:solidFill>
                <a:srgbClr val="57BB87"/>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35" name="Google Shape;535;p53"/>
            <p:cNvSpPr txBox="1"/>
            <p:nvPr/>
          </p:nvSpPr>
          <p:spPr>
            <a:xfrm>
              <a:off x="0" y="1424496"/>
              <a:ext cx="3993732" cy="2810295"/>
            </a:xfrm>
            <a:prstGeom prst="rect">
              <a:avLst/>
            </a:prstGeom>
            <a:noFill/>
            <a:ln>
              <a:noFill/>
            </a:ln>
          </p:spPr>
          <p:txBody>
            <a:bodyPr anchorCtr="0" anchor="t" bIns="45700" lIns="45700" spcFirstLastPara="1" rIns="45700" wrap="square" tIns="45700">
              <a:noAutofit/>
            </a:bodyPr>
            <a:lstStyle/>
            <a:p>
              <a:pPr indent="0" lvl="1" marL="0" marR="0" rtl="0" algn="l">
                <a:lnSpc>
                  <a:spcPct val="150000"/>
                </a:lnSpc>
                <a:spcBef>
                  <a:spcPts val="0"/>
                </a:spcBef>
                <a:spcAft>
                  <a:spcPts val="0"/>
                </a:spcAft>
                <a:buClr>
                  <a:srgbClr val="000000"/>
                </a:buClr>
                <a:buSzPts val="1200"/>
                <a:buFont typeface="Arial"/>
                <a:buNone/>
              </a:pPr>
              <a:r>
                <a:rPr b="1" i="0" lang="pt-BR" sz="1200" u="none" cap="none" strike="noStrike">
                  <a:solidFill>
                    <a:srgbClr val="000000"/>
                  </a:solidFill>
                  <a:latin typeface="Open Sans"/>
                  <a:ea typeface="Open Sans"/>
                  <a:cs typeface="Open Sans"/>
                  <a:sym typeface="Open Sans"/>
                </a:rPr>
                <a:t>O avanço, democratização e incremento da produtividade e do conhecimento científico implica no desenvolvimento e na sustentabilidade de plataformas digitais colaborativas. As novas práticas de produção de conhecimento demandam infraestruturas voltadas ao compartilhamento e vinculação de grandes volumes de dados – tanto administrativos como gerados a partir de pesquisas científicas, e a interação entre pesquisadores de diferentes instituições e campos de conhecimento</a:t>
              </a:r>
              <a:endParaRPr/>
            </a:p>
            <a:p>
              <a:pPr indent="0" lvl="1" marL="0" marR="0" rtl="0" algn="l">
                <a:lnSpc>
                  <a:spcPct val="100000"/>
                </a:lnSpc>
                <a:spcBef>
                  <a:spcPts val="0"/>
                </a:spcBef>
                <a:spcAft>
                  <a:spcPts val="0"/>
                </a:spcAft>
                <a:buClr>
                  <a:srgbClr val="000000"/>
                </a:buClr>
                <a:buSzPts val="1200"/>
                <a:buFont typeface="Arial"/>
                <a:buNone/>
              </a:pPr>
              <a:r>
                <a:rPr b="0" i="0" lang="pt-BR" sz="1200" u="none" cap="none" strike="noStrike">
                  <a:solidFill>
                    <a:srgbClr val="000000"/>
                  </a:solidFill>
                  <a:latin typeface="Open Sans"/>
                  <a:ea typeface="Open Sans"/>
                  <a:cs typeface="Open Sans"/>
                  <a:sym typeface="Open Sans"/>
                </a:rPr>
                <a:t> </a:t>
              </a:r>
              <a:endParaRPr/>
            </a:p>
          </p:txBody>
        </p:sp>
        <p:sp>
          <p:nvSpPr>
            <p:cNvPr id="536" name="Google Shape;536;p53"/>
            <p:cNvSpPr/>
            <p:nvPr/>
          </p:nvSpPr>
          <p:spPr>
            <a:xfrm>
              <a:off x="3993732" y="870004"/>
              <a:ext cx="4650710" cy="1259062"/>
            </a:xfrm>
            <a:prstGeom prst="rightArrow">
              <a:avLst>
                <a:gd fmla="val 50000" name="adj1"/>
                <a:gd fmla="val 50000" name="adj2"/>
              </a:avLst>
            </a:prstGeom>
            <a:solidFill>
              <a:srgbClr val="C2CF1D"/>
            </a:solidFill>
            <a:ln cap="flat" cmpd="sng" w="25400">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37" name="Google Shape;537;p53"/>
            <p:cNvSpPr txBox="1"/>
            <p:nvPr/>
          </p:nvSpPr>
          <p:spPr>
            <a:xfrm>
              <a:off x="3993732" y="1184770"/>
              <a:ext cx="4335945" cy="629531"/>
            </a:xfrm>
            <a:prstGeom prst="rect">
              <a:avLst/>
            </a:prstGeom>
            <a:noFill/>
            <a:ln>
              <a:noFill/>
            </a:ln>
          </p:spPr>
          <p:txBody>
            <a:bodyPr anchorCtr="0" anchor="ctr" bIns="199875" lIns="76200" spcFirstLastPara="1" rIns="254000" wrap="square" tIns="76200">
              <a:noAutofit/>
            </a:bodyPr>
            <a:lstStyle/>
            <a:p>
              <a:pPr indent="0" lvl="0" marL="0" marR="0" rtl="0" algn="l">
                <a:lnSpc>
                  <a:spcPct val="90000"/>
                </a:lnSpc>
                <a:spcBef>
                  <a:spcPts val="0"/>
                </a:spcBef>
                <a:spcAft>
                  <a:spcPts val="0"/>
                </a:spcAft>
                <a:buNone/>
              </a:pPr>
              <a:r>
                <a:rPr b="1" i="0" lang="pt-BR" sz="2000" u="none" cap="none" strike="noStrike">
                  <a:solidFill>
                    <a:schemeClr val="lt1"/>
                  </a:solidFill>
                  <a:latin typeface="Arial"/>
                  <a:ea typeface="Arial"/>
                  <a:cs typeface="Arial"/>
                  <a:sym typeface="Arial"/>
                </a:rPr>
                <a:t>Situação</a:t>
              </a:r>
              <a:endParaRPr/>
            </a:p>
          </p:txBody>
        </p:sp>
        <p:sp>
          <p:nvSpPr>
            <p:cNvPr id="538" name="Google Shape;538;p53"/>
            <p:cNvSpPr/>
            <p:nvPr/>
          </p:nvSpPr>
          <p:spPr>
            <a:xfrm>
              <a:off x="3993732" y="1844044"/>
              <a:ext cx="3993732" cy="2810295"/>
            </a:xfrm>
            <a:prstGeom prst="rect">
              <a:avLst/>
            </a:prstGeom>
            <a:solidFill>
              <a:srgbClr val="C2CF1D">
                <a:alpha val="47843"/>
              </a:srgbClr>
            </a:solidFill>
            <a:ln cap="flat" cmpd="sng" w="25400">
              <a:solidFill>
                <a:srgbClr val="DAE654"/>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39" name="Google Shape;539;p53"/>
            <p:cNvSpPr txBox="1"/>
            <p:nvPr/>
          </p:nvSpPr>
          <p:spPr>
            <a:xfrm>
              <a:off x="3993732" y="1844044"/>
              <a:ext cx="3993732" cy="2810295"/>
            </a:xfrm>
            <a:prstGeom prst="rect">
              <a:avLst/>
            </a:prstGeom>
            <a:noFill/>
            <a:ln>
              <a:noFill/>
            </a:ln>
          </p:spPr>
          <p:txBody>
            <a:bodyPr anchorCtr="0" anchor="t" bIns="41900" lIns="41900" spcFirstLastPara="1" rIns="41900" wrap="square" tIns="41900">
              <a:noAutofit/>
            </a:bodyPr>
            <a:lstStyle/>
            <a:p>
              <a:pPr indent="0" lvl="0" marL="0" marR="0" rtl="0" algn="l">
                <a:lnSpc>
                  <a:spcPct val="100000"/>
                </a:lnSpc>
                <a:spcBef>
                  <a:spcPts val="0"/>
                </a:spcBef>
                <a:spcAft>
                  <a:spcPts val="0"/>
                </a:spcAft>
                <a:buClr>
                  <a:srgbClr val="000000"/>
                </a:buClr>
                <a:buSzPts val="1100"/>
                <a:buFont typeface="Arial"/>
                <a:buNone/>
              </a:pPr>
              <a:r>
                <a:rPr b="0" i="0" lang="pt-BR" sz="1100" u="none" cap="none" strike="noStrike">
                  <a:solidFill>
                    <a:srgbClr val="000000"/>
                  </a:solidFill>
                  <a:latin typeface="Open Sans"/>
                  <a:ea typeface="Open Sans"/>
                  <a:cs typeface="Open Sans"/>
                  <a:sym typeface="Open Sans"/>
                </a:rPr>
                <a:t>O avanço, democratização e incremento da produtividade e do conhecimento científico implica no desenvolvimento e na sustentabilidade de plataformas digitais colaborativas. As novas práticas de produção de conhecimento demandam infraestruturas voltadas ao compartilhamento e vinculação de grandes volumes de dados – tanto administrativos como gerados a partir de pesquisas científicas, e a interação entre pesquisadores de diferentes instituições e campos de conhecimento</a:t>
              </a:r>
              <a:endParaRPr/>
            </a:p>
            <a:p>
              <a:pPr indent="0" lvl="0" marL="0" marR="0" rtl="0" algn="l">
                <a:lnSpc>
                  <a:spcPct val="100000"/>
                </a:lnSpc>
                <a:spcBef>
                  <a:spcPts val="0"/>
                </a:spcBef>
                <a:spcAft>
                  <a:spcPts val="0"/>
                </a:spcAft>
                <a:buClr>
                  <a:srgbClr val="000000"/>
                </a:buClr>
                <a:buSzPts val="1200"/>
                <a:buFont typeface="Arial"/>
                <a:buNone/>
              </a:pPr>
              <a:r>
                <a:t/>
              </a:r>
              <a:endParaRPr b="0" i="0" sz="1200" u="none" cap="none" strike="noStrike">
                <a:solidFill>
                  <a:srgbClr val="000000"/>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200"/>
                <a:buFont typeface="Arial"/>
                <a:buNone/>
              </a:pPr>
              <a:r>
                <a:rPr b="0" i="0" lang="pt-BR" sz="1200" u="none" cap="none" strike="noStrike">
                  <a:solidFill>
                    <a:srgbClr val="000000"/>
                  </a:solidFill>
                  <a:latin typeface="Open Sans"/>
                  <a:ea typeface="Open Sans"/>
                  <a:cs typeface="Open Sans"/>
                  <a:sym typeface="Open Sans"/>
                </a:rPr>
                <a:t> </a:t>
              </a:r>
              <a:endParaRPr b="0" i="0" sz="900" u="none" cap="none" strike="noStrike">
                <a:solidFill>
                  <a:srgbClr val="000000"/>
                </a:solidFill>
                <a:latin typeface="Open Sans"/>
                <a:ea typeface="Open Sans"/>
                <a:cs typeface="Open Sans"/>
                <a:sym typeface="Open Sans"/>
              </a:endParaRPr>
            </a:p>
          </p:txBody>
        </p:sp>
      </p:gr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1" name="Shape 131"/>
        <p:cNvGrpSpPr/>
        <p:nvPr/>
      </p:nvGrpSpPr>
      <p:grpSpPr>
        <a:xfrm>
          <a:off x="0" y="0"/>
          <a:ext cx="0" cy="0"/>
          <a:chOff x="0" y="0"/>
          <a:chExt cx="0" cy="0"/>
        </a:xfrm>
      </p:grpSpPr>
      <p:sp>
        <p:nvSpPr>
          <p:cNvPr id="132" name="Google Shape;132;p27"/>
          <p:cNvSpPr txBox="1"/>
          <p:nvPr/>
        </p:nvSpPr>
        <p:spPr>
          <a:xfrm>
            <a:off x="3725127" y="2883898"/>
            <a:ext cx="5052309" cy="1600438"/>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rPr b="0" i="0" lang="pt-BR" sz="1400" u="none" cap="none" strike="noStrike">
                <a:solidFill>
                  <a:schemeClr val="dk1"/>
                </a:solidFill>
                <a:latin typeface="Open Sans"/>
                <a:ea typeface="Open Sans"/>
                <a:cs typeface="Open Sans"/>
                <a:sym typeface="Open Sans"/>
              </a:rPr>
              <a:t>“[…] a </a:t>
            </a:r>
            <a:r>
              <a:rPr b="1" i="0" lang="pt-BR" sz="1400" u="none" cap="none" strike="noStrike">
                <a:solidFill>
                  <a:schemeClr val="dk1"/>
                </a:solidFill>
                <a:latin typeface="Open Sans"/>
                <a:ea typeface="Open Sans"/>
                <a:cs typeface="Open Sans"/>
                <a:sym typeface="Open Sans"/>
              </a:rPr>
              <a:t>ciência desenvolvida </a:t>
            </a:r>
            <a:r>
              <a:rPr b="0" i="0" lang="pt-BR" sz="1400" u="none" cap="none" strike="noStrike">
                <a:solidFill>
                  <a:schemeClr val="dk1"/>
                </a:solidFill>
                <a:latin typeface="Open Sans"/>
                <a:ea typeface="Open Sans"/>
                <a:cs typeface="Open Sans"/>
                <a:sym typeface="Open Sans"/>
              </a:rPr>
              <a:t>e </a:t>
            </a:r>
            <a:r>
              <a:rPr b="1" i="0" lang="pt-BR" sz="1400" u="none" cap="none" strike="noStrike">
                <a:solidFill>
                  <a:schemeClr val="dk1"/>
                </a:solidFill>
                <a:latin typeface="Open Sans"/>
                <a:ea typeface="Open Sans"/>
                <a:cs typeface="Open Sans"/>
                <a:sym typeface="Open Sans"/>
              </a:rPr>
              <a:t>comunicada</a:t>
            </a:r>
            <a:r>
              <a:rPr b="0" i="0" lang="pt-BR" sz="1400" u="none" cap="none" strike="noStrike">
                <a:solidFill>
                  <a:schemeClr val="dk1"/>
                </a:solidFill>
                <a:latin typeface="Open Sans"/>
                <a:ea typeface="Open Sans"/>
                <a:cs typeface="Open Sans"/>
                <a:sym typeface="Open Sans"/>
              </a:rPr>
              <a:t> de forma a </a:t>
            </a:r>
            <a:r>
              <a:rPr b="1" i="0" lang="pt-BR" sz="1400" u="none" cap="none" strike="noStrike">
                <a:solidFill>
                  <a:schemeClr val="dk1"/>
                </a:solidFill>
                <a:latin typeface="Open Sans"/>
                <a:ea typeface="Open Sans"/>
                <a:cs typeface="Open Sans"/>
                <a:sym typeface="Open Sans"/>
              </a:rPr>
              <a:t>permitir</a:t>
            </a:r>
            <a:r>
              <a:rPr b="0" i="0" lang="pt-BR" sz="1400" u="none" cap="none" strike="noStrike">
                <a:solidFill>
                  <a:schemeClr val="dk1"/>
                </a:solidFill>
                <a:latin typeface="Open Sans"/>
                <a:ea typeface="Open Sans"/>
                <a:cs typeface="Open Sans"/>
                <a:sym typeface="Open Sans"/>
              </a:rPr>
              <a:t> a outras pessoas </a:t>
            </a:r>
            <a:r>
              <a:rPr b="1" i="0" lang="pt-BR" sz="1400" u="none" cap="none" strike="noStrike">
                <a:solidFill>
                  <a:schemeClr val="dk1"/>
                </a:solidFill>
                <a:latin typeface="Open Sans"/>
                <a:ea typeface="Open Sans"/>
                <a:cs typeface="Open Sans"/>
                <a:sym typeface="Open Sans"/>
              </a:rPr>
              <a:t>contribuírem</a:t>
            </a:r>
            <a:r>
              <a:rPr b="0" i="0" lang="pt-BR" sz="1400" u="none" cap="none" strike="noStrike">
                <a:solidFill>
                  <a:schemeClr val="dk1"/>
                </a:solidFill>
                <a:latin typeface="Open Sans"/>
                <a:ea typeface="Open Sans"/>
                <a:cs typeface="Open Sans"/>
                <a:sym typeface="Open Sans"/>
              </a:rPr>
              <a:t>, </a:t>
            </a:r>
            <a:r>
              <a:rPr b="1" i="0" lang="pt-BR" sz="1400" u="none" cap="none" strike="noStrike">
                <a:solidFill>
                  <a:schemeClr val="dk1"/>
                </a:solidFill>
                <a:latin typeface="Open Sans"/>
                <a:ea typeface="Open Sans"/>
                <a:cs typeface="Open Sans"/>
                <a:sym typeface="Open Sans"/>
              </a:rPr>
              <a:t>colaborarem</a:t>
            </a:r>
            <a:r>
              <a:rPr b="0" i="0" lang="pt-BR" sz="1400" u="none" cap="none" strike="noStrike">
                <a:solidFill>
                  <a:schemeClr val="dk1"/>
                </a:solidFill>
                <a:latin typeface="Open Sans"/>
                <a:ea typeface="Open Sans"/>
                <a:cs typeface="Open Sans"/>
                <a:sym typeface="Open Sans"/>
              </a:rPr>
              <a:t> e </a:t>
            </a:r>
            <a:r>
              <a:rPr b="1" i="0" lang="pt-BR" sz="1400" u="none" cap="none" strike="noStrike">
                <a:solidFill>
                  <a:schemeClr val="dk1"/>
                </a:solidFill>
                <a:latin typeface="Open Sans"/>
                <a:ea typeface="Open Sans"/>
                <a:cs typeface="Open Sans"/>
                <a:sym typeface="Open Sans"/>
              </a:rPr>
              <a:t>acrescentarem</a:t>
            </a:r>
            <a:r>
              <a:rPr b="0" i="0" lang="pt-BR" sz="1400" u="none" cap="none" strike="noStrike">
                <a:solidFill>
                  <a:schemeClr val="dk1"/>
                </a:solidFill>
                <a:latin typeface="Open Sans"/>
                <a:ea typeface="Open Sans"/>
                <a:cs typeface="Open Sans"/>
                <a:sym typeface="Open Sans"/>
              </a:rPr>
              <a:t> aos esforços de </a:t>
            </a:r>
            <a:r>
              <a:rPr b="1" i="0" lang="pt-BR" sz="1400" u="none" cap="none" strike="noStrike">
                <a:solidFill>
                  <a:schemeClr val="dk1"/>
                </a:solidFill>
                <a:latin typeface="Open Sans"/>
                <a:ea typeface="Open Sans"/>
                <a:cs typeface="Open Sans"/>
                <a:sym typeface="Open Sans"/>
              </a:rPr>
              <a:t>pesquisa</a:t>
            </a:r>
            <a:r>
              <a:rPr b="0" i="0" lang="pt-BR" sz="1400" u="none" cap="none" strike="noStrike">
                <a:solidFill>
                  <a:schemeClr val="dk1"/>
                </a:solidFill>
                <a:latin typeface="Open Sans"/>
                <a:ea typeface="Open Sans"/>
                <a:cs typeface="Open Sans"/>
                <a:sym typeface="Open Sans"/>
              </a:rPr>
              <a:t>, com todos os tipos de </a:t>
            </a:r>
            <a:r>
              <a:rPr b="1" i="0" lang="pt-BR" sz="1400" u="none" cap="none" strike="noStrike">
                <a:solidFill>
                  <a:schemeClr val="dk1"/>
                </a:solidFill>
                <a:latin typeface="Open Sans"/>
                <a:ea typeface="Open Sans"/>
                <a:cs typeface="Open Sans"/>
                <a:sym typeface="Open Sans"/>
              </a:rPr>
              <a:t>dados</a:t>
            </a:r>
            <a:r>
              <a:rPr b="0" i="0" lang="pt-BR" sz="1400" u="none" cap="none" strike="noStrike">
                <a:solidFill>
                  <a:schemeClr val="dk1"/>
                </a:solidFill>
                <a:latin typeface="Open Sans"/>
                <a:ea typeface="Open Sans"/>
                <a:cs typeface="Open Sans"/>
                <a:sym typeface="Open Sans"/>
              </a:rPr>
              <a:t>, </a:t>
            </a:r>
            <a:r>
              <a:rPr b="1" i="0" lang="pt-BR" sz="1400" u="none" cap="none" strike="noStrike">
                <a:solidFill>
                  <a:schemeClr val="dk1"/>
                </a:solidFill>
                <a:latin typeface="Open Sans"/>
                <a:ea typeface="Open Sans"/>
                <a:cs typeface="Open Sans"/>
                <a:sym typeface="Open Sans"/>
              </a:rPr>
              <a:t>resultados</a:t>
            </a:r>
            <a:r>
              <a:rPr b="0" i="0" lang="pt-BR" sz="1400" u="none" cap="none" strike="noStrike">
                <a:solidFill>
                  <a:schemeClr val="dk1"/>
                </a:solidFill>
                <a:latin typeface="Open Sans"/>
                <a:ea typeface="Open Sans"/>
                <a:cs typeface="Open Sans"/>
                <a:sym typeface="Open Sans"/>
              </a:rPr>
              <a:t> e </a:t>
            </a:r>
            <a:r>
              <a:rPr b="1" i="0" lang="pt-BR" sz="1400" u="none" cap="none" strike="noStrike">
                <a:solidFill>
                  <a:schemeClr val="dk1"/>
                </a:solidFill>
                <a:latin typeface="Open Sans"/>
                <a:ea typeface="Open Sans"/>
                <a:cs typeface="Open Sans"/>
                <a:sym typeface="Open Sans"/>
              </a:rPr>
              <a:t>protocolos</a:t>
            </a:r>
            <a:r>
              <a:rPr b="0" i="0" lang="pt-BR" sz="1400" u="none" cap="none" strike="noStrike">
                <a:solidFill>
                  <a:schemeClr val="dk1"/>
                </a:solidFill>
                <a:latin typeface="Open Sans"/>
                <a:ea typeface="Open Sans"/>
                <a:cs typeface="Open Sans"/>
                <a:sym typeface="Open Sans"/>
              </a:rPr>
              <a:t> tornados disponíveis gratuitamente em diferentes </a:t>
            </a:r>
            <a:r>
              <a:rPr b="1" i="0" lang="pt-BR" sz="1400" u="none" cap="none" strike="noStrike">
                <a:solidFill>
                  <a:schemeClr val="dk1"/>
                </a:solidFill>
                <a:latin typeface="Open Sans"/>
                <a:ea typeface="Open Sans"/>
                <a:cs typeface="Open Sans"/>
                <a:sym typeface="Open Sans"/>
              </a:rPr>
              <a:t>estágios</a:t>
            </a:r>
            <a:r>
              <a:rPr b="0" i="0" lang="pt-BR" sz="1400" u="none" cap="none" strike="noStrike">
                <a:solidFill>
                  <a:schemeClr val="dk1"/>
                </a:solidFill>
                <a:latin typeface="Open Sans"/>
                <a:ea typeface="Open Sans"/>
                <a:cs typeface="Open Sans"/>
                <a:sym typeface="Open Sans"/>
              </a:rPr>
              <a:t> do </a:t>
            </a:r>
            <a:r>
              <a:rPr b="1" i="0" lang="pt-BR" sz="1400" u="none" cap="none" strike="noStrike">
                <a:solidFill>
                  <a:schemeClr val="dk1"/>
                </a:solidFill>
                <a:latin typeface="Open Sans"/>
                <a:ea typeface="Open Sans"/>
                <a:cs typeface="Open Sans"/>
                <a:sym typeface="Open Sans"/>
              </a:rPr>
              <a:t>processo</a:t>
            </a:r>
            <a:r>
              <a:rPr b="0" i="0" lang="pt-BR" sz="1400" u="none" cap="none" strike="noStrike">
                <a:solidFill>
                  <a:schemeClr val="dk1"/>
                </a:solidFill>
                <a:latin typeface="Open Sans"/>
                <a:ea typeface="Open Sans"/>
                <a:cs typeface="Open Sans"/>
                <a:sym typeface="Open Sans"/>
              </a:rPr>
              <a:t>” (Rede Britânica de Informação sobre pesquisa, 2010) </a:t>
            </a:r>
            <a:endParaRPr b="0" i="0" sz="1400" u="none" cap="none" strike="noStrike">
              <a:solidFill>
                <a:schemeClr val="dk1"/>
              </a:solidFill>
              <a:latin typeface="Open Sans"/>
              <a:ea typeface="Open Sans"/>
              <a:cs typeface="Open Sans"/>
              <a:sym typeface="Open Sans"/>
            </a:endParaRPr>
          </a:p>
        </p:txBody>
      </p:sp>
      <p:sp>
        <p:nvSpPr>
          <p:cNvPr id="133" name="Google Shape;133;p27"/>
          <p:cNvSpPr txBox="1"/>
          <p:nvPr/>
        </p:nvSpPr>
        <p:spPr>
          <a:xfrm>
            <a:off x="3725127" y="1452139"/>
            <a:ext cx="5052310" cy="954107"/>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rPr b="0" i="0" lang="pt-BR" sz="1400" u="none" cap="none" strike="noStrike">
                <a:solidFill>
                  <a:schemeClr val="dk1"/>
                </a:solidFill>
                <a:latin typeface="Open Sans"/>
                <a:ea typeface="Open Sans"/>
                <a:cs typeface="Open Sans"/>
                <a:sym typeface="Open Sans"/>
              </a:rPr>
              <a:t>“É a ideia de que </a:t>
            </a:r>
            <a:r>
              <a:rPr b="1" i="0" lang="pt-BR" sz="1400" u="none" cap="none" strike="noStrike">
                <a:solidFill>
                  <a:schemeClr val="dk1"/>
                </a:solidFill>
                <a:latin typeface="Open Sans"/>
                <a:ea typeface="Open Sans"/>
                <a:cs typeface="Open Sans"/>
                <a:sym typeface="Open Sans"/>
              </a:rPr>
              <a:t>conhecimentos científicos</a:t>
            </a:r>
            <a:r>
              <a:rPr b="0" i="0" lang="pt-BR" sz="1400" u="none" cap="none" strike="noStrike">
                <a:solidFill>
                  <a:schemeClr val="dk1"/>
                </a:solidFill>
                <a:latin typeface="Open Sans"/>
                <a:ea typeface="Open Sans"/>
                <a:cs typeface="Open Sans"/>
                <a:sym typeface="Open Sans"/>
              </a:rPr>
              <a:t> de todos os </a:t>
            </a:r>
            <a:r>
              <a:rPr b="1" i="0" lang="pt-BR" sz="1400" u="none" cap="none" strike="noStrike">
                <a:solidFill>
                  <a:schemeClr val="dk1"/>
                </a:solidFill>
                <a:latin typeface="Open Sans"/>
                <a:ea typeface="Open Sans"/>
                <a:cs typeface="Open Sans"/>
                <a:sym typeface="Open Sans"/>
              </a:rPr>
              <a:t>tipos</a:t>
            </a:r>
            <a:r>
              <a:rPr b="0" i="0" lang="pt-BR" sz="1400" u="none" cap="none" strike="noStrike">
                <a:solidFill>
                  <a:schemeClr val="dk1"/>
                </a:solidFill>
                <a:latin typeface="Open Sans"/>
                <a:ea typeface="Open Sans"/>
                <a:cs typeface="Open Sans"/>
                <a:sym typeface="Open Sans"/>
              </a:rPr>
              <a:t> deveriam ser </a:t>
            </a:r>
            <a:r>
              <a:rPr b="1" i="0" lang="pt-BR" sz="1400" u="none" cap="none" strike="noStrike">
                <a:solidFill>
                  <a:schemeClr val="dk1"/>
                </a:solidFill>
                <a:latin typeface="Open Sans"/>
                <a:ea typeface="Open Sans"/>
                <a:cs typeface="Open Sans"/>
                <a:sym typeface="Open Sans"/>
              </a:rPr>
              <a:t>compartilhados abertamente</a:t>
            </a:r>
            <a:r>
              <a:rPr b="0" i="0" lang="pt-BR" sz="1400" u="none" cap="none" strike="noStrike">
                <a:solidFill>
                  <a:schemeClr val="dk1"/>
                </a:solidFill>
                <a:latin typeface="Open Sans"/>
                <a:ea typeface="Open Sans"/>
                <a:cs typeface="Open Sans"/>
                <a:sym typeface="Open Sans"/>
              </a:rPr>
              <a:t> tão logo quanto possível no processo de </a:t>
            </a:r>
            <a:r>
              <a:rPr b="1" i="0" lang="pt-BR" sz="1400" u="none" cap="none" strike="noStrike">
                <a:solidFill>
                  <a:schemeClr val="dk1"/>
                </a:solidFill>
                <a:latin typeface="Open Sans"/>
                <a:ea typeface="Open Sans"/>
                <a:cs typeface="Open Sans"/>
                <a:sym typeface="Open Sans"/>
              </a:rPr>
              <a:t>descoberta</a:t>
            </a:r>
            <a:r>
              <a:rPr b="0" i="0" lang="pt-BR" sz="1400" u="none" cap="none" strike="noStrike">
                <a:solidFill>
                  <a:schemeClr val="dk1"/>
                </a:solidFill>
                <a:latin typeface="Open Sans"/>
                <a:ea typeface="Open Sans"/>
                <a:cs typeface="Open Sans"/>
                <a:sym typeface="Open Sans"/>
              </a:rPr>
              <a:t>” (NIELSEN, 2011)</a:t>
            </a:r>
            <a:endParaRPr b="0" i="0" sz="1400" u="none" cap="none" strike="noStrike">
              <a:solidFill>
                <a:schemeClr val="dk1"/>
              </a:solidFill>
              <a:latin typeface="Open Sans"/>
              <a:ea typeface="Open Sans"/>
              <a:cs typeface="Open Sans"/>
              <a:sym typeface="Open Sans"/>
            </a:endParaRPr>
          </a:p>
        </p:txBody>
      </p:sp>
      <p:sp>
        <p:nvSpPr>
          <p:cNvPr id="134" name="Google Shape;134;p27"/>
          <p:cNvSpPr txBox="1"/>
          <p:nvPr>
            <p:ph type="title"/>
          </p:nvPr>
        </p:nvSpPr>
        <p:spPr>
          <a:xfrm>
            <a:off x="311699" y="315925"/>
            <a:ext cx="6826856" cy="831300"/>
          </a:xfrm>
          <a:prstGeom prst="rect">
            <a:avLst/>
          </a:prstGeom>
          <a:noFill/>
          <a:ln>
            <a:noFill/>
          </a:ln>
        </p:spPr>
        <p:txBody>
          <a:bodyPr anchorCtr="0" anchor="b" bIns="91425" lIns="91425" spcFirstLastPara="1" rIns="91425" wrap="square" tIns="91425">
            <a:noAutofit/>
          </a:bodyPr>
          <a:lstStyle/>
          <a:p>
            <a:pPr indent="0" lvl="0" marL="0" marR="0" rtl="0" algn="l">
              <a:lnSpc>
                <a:spcPct val="100000"/>
              </a:lnSpc>
              <a:spcBef>
                <a:spcPts val="0"/>
              </a:spcBef>
              <a:spcAft>
                <a:spcPts val="0"/>
              </a:spcAft>
              <a:buClr>
                <a:schemeClr val="dk1"/>
              </a:buClr>
              <a:buSzPts val="4200"/>
              <a:buFont typeface="Economica"/>
              <a:buNone/>
            </a:pPr>
            <a:r>
              <a:rPr b="0" i="0" lang="pt-BR" sz="4200" u="none" cap="none" strike="noStrike">
                <a:solidFill>
                  <a:schemeClr val="dk1"/>
                </a:solidFill>
                <a:latin typeface="Economica"/>
                <a:ea typeface="Economica"/>
                <a:cs typeface="Economica"/>
                <a:sym typeface="Economica"/>
              </a:rPr>
              <a:t>O que é Ciência Aberta?</a:t>
            </a:r>
            <a:endParaRPr b="0" i="0" sz="4200" u="none" cap="none" strike="noStrike">
              <a:solidFill>
                <a:schemeClr val="dk1"/>
              </a:solidFill>
              <a:latin typeface="Economica"/>
              <a:ea typeface="Economica"/>
              <a:cs typeface="Economica"/>
              <a:sym typeface="Economica"/>
            </a:endParaRPr>
          </a:p>
        </p:txBody>
      </p:sp>
      <p:sp>
        <p:nvSpPr>
          <p:cNvPr id="135" name="Google Shape;135;p27"/>
          <p:cNvSpPr/>
          <p:nvPr/>
        </p:nvSpPr>
        <p:spPr>
          <a:xfrm>
            <a:off x="0" y="0"/>
            <a:ext cx="9161100" cy="88200"/>
          </a:xfrm>
          <a:prstGeom prst="rect">
            <a:avLst/>
          </a:prstGeom>
          <a:solidFill>
            <a:srgbClr val="1CA68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descr="https://encrypted-tbn0.gstatic.com/images?q=tbn:ANd9GcQ5vQCMrOqlB-FvWRuxNTGO5AY-rrq0_fmPzkJt8S4iws_rtyFyxw" id="136" name="Google Shape;136;p27"/>
          <p:cNvPicPr preferRelativeResize="0"/>
          <p:nvPr/>
        </p:nvPicPr>
        <p:blipFill rotWithShape="1">
          <a:blip r:embed="rId3">
            <a:alphaModFix/>
          </a:blip>
          <a:srcRect b="0" l="0" r="0" t="0"/>
          <a:stretch/>
        </p:blipFill>
        <p:spPr>
          <a:xfrm>
            <a:off x="616580" y="1775172"/>
            <a:ext cx="2777732" cy="2687901"/>
          </a:xfrm>
          <a:prstGeom prst="rect">
            <a:avLst/>
          </a:prstGeom>
          <a:noFill/>
          <a:ln>
            <a:noFill/>
          </a:ln>
        </p:spPr>
      </p:pic>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43" name="Shape 543"/>
        <p:cNvGrpSpPr/>
        <p:nvPr/>
      </p:nvGrpSpPr>
      <p:grpSpPr>
        <a:xfrm>
          <a:off x="0" y="0"/>
          <a:ext cx="0" cy="0"/>
          <a:chOff x="0" y="0"/>
          <a:chExt cx="0" cy="0"/>
        </a:xfrm>
      </p:grpSpPr>
      <p:grpSp>
        <p:nvGrpSpPr>
          <p:cNvPr id="544" name="Google Shape;544;p54"/>
          <p:cNvGrpSpPr/>
          <p:nvPr/>
        </p:nvGrpSpPr>
        <p:grpSpPr>
          <a:xfrm>
            <a:off x="516657" y="108223"/>
            <a:ext cx="8644443" cy="4667842"/>
            <a:chOff x="0" y="20023"/>
            <a:chExt cx="8644443" cy="4667842"/>
          </a:xfrm>
        </p:grpSpPr>
        <p:sp>
          <p:nvSpPr>
            <p:cNvPr id="545" name="Google Shape;545;p54"/>
            <p:cNvSpPr/>
            <p:nvPr/>
          </p:nvSpPr>
          <p:spPr>
            <a:xfrm>
              <a:off x="0" y="20023"/>
              <a:ext cx="8644443" cy="1491876"/>
            </a:xfrm>
            <a:prstGeom prst="rightArrow">
              <a:avLst>
                <a:gd fmla="val 50000" name="adj1"/>
                <a:gd fmla="val 50000" name="adj2"/>
              </a:avLst>
            </a:prstGeom>
            <a:solidFill>
              <a:srgbClr val="57BB87"/>
            </a:solidFill>
            <a:ln cap="flat" cmpd="sng" w="25400">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46" name="Google Shape;546;p54"/>
            <p:cNvSpPr txBox="1"/>
            <p:nvPr/>
          </p:nvSpPr>
          <p:spPr>
            <a:xfrm>
              <a:off x="0" y="392992"/>
              <a:ext cx="8271474" cy="745938"/>
            </a:xfrm>
            <a:prstGeom prst="rect">
              <a:avLst/>
            </a:prstGeom>
            <a:noFill/>
            <a:ln>
              <a:noFill/>
            </a:ln>
          </p:spPr>
          <p:txBody>
            <a:bodyPr anchorCtr="0" anchor="ctr" bIns="199875" lIns="76200" spcFirstLastPara="1" rIns="254000" wrap="square" tIns="76200">
              <a:noAutofit/>
            </a:bodyPr>
            <a:lstStyle/>
            <a:p>
              <a:pPr indent="0" lvl="0" marL="0" marR="0" rtl="0" algn="l">
                <a:lnSpc>
                  <a:spcPct val="90000"/>
                </a:lnSpc>
                <a:spcBef>
                  <a:spcPts val="0"/>
                </a:spcBef>
                <a:spcAft>
                  <a:spcPts val="0"/>
                </a:spcAft>
                <a:buNone/>
              </a:pPr>
              <a:r>
                <a:t/>
              </a:r>
              <a:endParaRPr b="1" i="0" sz="2000" u="none" cap="none" strike="noStrike">
                <a:solidFill>
                  <a:schemeClr val="lt1"/>
                </a:solidFill>
                <a:latin typeface="Arial"/>
                <a:ea typeface="Arial"/>
                <a:cs typeface="Arial"/>
                <a:sym typeface="Arial"/>
              </a:endParaRPr>
            </a:p>
            <a:p>
              <a:pPr indent="0" lvl="0" marL="0" marR="0" rtl="0" algn="l">
                <a:lnSpc>
                  <a:spcPct val="90000"/>
                </a:lnSpc>
                <a:spcBef>
                  <a:spcPts val="700"/>
                </a:spcBef>
                <a:spcAft>
                  <a:spcPts val="0"/>
                </a:spcAft>
                <a:buNone/>
              </a:pPr>
              <a:r>
                <a:rPr b="1" i="0" lang="pt-BR" sz="2000" u="none" cap="none" strike="noStrike">
                  <a:solidFill>
                    <a:schemeClr val="lt1"/>
                  </a:solidFill>
                  <a:latin typeface="Arial"/>
                  <a:ea typeface="Arial"/>
                  <a:cs typeface="Arial"/>
                  <a:sym typeface="Arial"/>
                </a:rPr>
                <a:t>Princípio 6 – Ciência cidadã, democracia e desenvolvimento</a:t>
              </a:r>
              <a:endParaRPr/>
            </a:p>
            <a:p>
              <a:pPr indent="0" lvl="0" marL="0" marR="0" rtl="0" algn="l">
                <a:lnSpc>
                  <a:spcPct val="90000"/>
                </a:lnSpc>
                <a:spcBef>
                  <a:spcPts val="700"/>
                </a:spcBef>
                <a:spcAft>
                  <a:spcPts val="0"/>
                </a:spcAft>
                <a:buNone/>
              </a:pPr>
              <a:r>
                <a:t/>
              </a:r>
              <a:endParaRPr b="1" i="0" sz="2000" u="none" cap="none" strike="noStrike">
                <a:solidFill>
                  <a:schemeClr val="lt1"/>
                </a:solidFill>
                <a:latin typeface="Arial"/>
                <a:ea typeface="Arial"/>
                <a:cs typeface="Arial"/>
                <a:sym typeface="Arial"/>
              </a:endParaRPr>
            </a:p>
          </p:txBody>
        </p:sp>
        <p:sp>
          <p:nvSpPr>
            <p:cNvPr id="547" name="Google Shape;547;p54"/>
            <p:cNvSpPr/>
            <p:nvPr/>
          </p:nvSpPr>
          <p:spPr>
            <a:xfrm>
              <a:off x="0" y="1125172"/>
              <a:ext cx="3993732" cy="2810295"/>
            </a:xfrm>
            <a:prstGeom prst="rect">
              <a:avLst/>
            </a:prstGeom>
            <a:solidFill>
              <a:srgbClr val="DCF1E7">
                <a:alpha val="89803"/>
              </a:srgbClr>
            </a:solidFill>
            <a:ln cap="flat" cmpd="sng" w="25400">
              <a:solidFill>
                <a:srgbClr val="57BB87"/>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48" name="Google Shape;548;p54"/>
            <p:cNvSpPr txBox="1"/>
            <p:nvPr/>
          </p:nvSpPr>
          <p:spPr>
            <a:xfrm>
              <a:off x="0" y="1125172"/>
              <a:ext cx="3993732" cy="2810295"/>
            </a:xfrm>
            <a:prstGeom prst="rect">
              <a:avLst/>
            </a:prstGeom>
            <a:noFill/>
            <a:ln>
              <a:noFill/>
            </a:ln>
          </p:spPr>
          <p:txBody>
            <a:bodyPr anchorCtr="0" anchor="t" bIns="45700" lIns="45700" spcFirstLastPara="1" rIns="45700" wrap="square" tIns="45700">
              <a:noAutofit/>
            </a:bodyPr>
            <a:lstStyle/>
            <a:p>
              <a:pPr indent="0" lvl="1" marL="0" marR="0" rtl="0" algn="l">
                <a:lnSpc>
                  <a:spcPct val="150000"/>
                </a:lnSpc>
                <a:spcBef>
                  <a:spcPts val="0"/>
                </a:spcBef>
                <a:spcAft>
                  <a:spcPts val="0"/>
                </a:spcAft>
                <a:buClr>
                  <a:srgbClr val="000000"/>
                </a:buClr>
                <a:buSzPts val="1200"/>
                <a:buFont typeface="Arial"/>
                <a:buNone/>
              </a:pPr>
              <a:r>
                <a:rPr b="0" i="0" lang="pt-BR" sz="1200" u="none" cap="none" strike="noStrike">
                  <a:solidFill>
                    <a:srgbClr val="000000"/>
                  </a:solidFill>
                  <a:latin typeface="Open Sans"/>
                  <a:ea typeface="Open Sans"/>
                  <a:cs typeface="Open Sans"/>
                  <a:sym typeface="Open Sans"/>
                </a:rPr>
                <a:t>A </a:t>
              </a:r>
              <a:r>
                <a:rPr b="1" i="0" lang="pt-BR" sz="1200" u="none" cap="none" strike="noStrike">
                  <a:solidFill>
                    <a:srgbClr val="000000"/>
                  </a:solidFill>
                  <a:latin typeface="Open Sans"/>
                  <a:ea typeface="Open Sans"/>
                  <a:cs typeface="Open Sans"/>
                  <a:sym typeface="Open Sans"/>
                </a:rPr>
                <a:t>ciência</a:t>
              </a:r>
              <a:r>
                <a:rPr b="0" i="0" lang="pt-BR" sz="1200" u="none" cap="none" strike="noStrike">
                  <a:solidFill>
                    <a:srgbClr val="000000"/>
                  </a:solidFill>
                  <a:latin typeface="Open Sans"/>
                  <a:ea typeface="Open Sans"/>
                  <a:cs typeface="Open Sans"/>
                  <a:sym typeface="Open Sans"/>
                </a:rPr>
                <a:t> está a </a:t>
              </a:r>
              <a:r>
                <a:rPr b="1" i="0" lang="pt-BR" sz="1200" u="none" cap="none" strike="noStrike">
                  <a:solidFill>
                    <a:srgbClr val="000000"/>
                  </a:solidFill>
                  <a:latin typeface="Open Sans"/>
                  <a:ea typeface="Open Sans"/>
                  <a:cs typeface="Open Sans"/>
                  <a:sym typeface="Open Sans"/>
                </a:rPr>
                <a:t>serviço</a:t>
              </a:r>
              <a:r>
                <a:rPr b="0" i="0" lang="pt-BR" sz="1200" u="none" cap="none" strike="noStrike">
                  <a:solidFill>
                    <a:srgbClr val="000000"/>
                  </a:solidFill>
                  <a:latin typeface="Open Sans"/>
                  <a:ea typeface="Open Sans"/>
                  <a:cs typeface="Open Sans"/>
                  <a:sym typeface="Open Sans"/>
                </a:rPr>
                <a:t> da </a:t>
              </a:r>
              <a:r>
                <a:rPr b="1" i="0" lang="pt-BR" sz="1200" u="none" cap="none" strike="noStrike">
                  <a:solidFill>
                    <a:srgbClr val="000000"/>
                  </a:solidFill>
                  <a:latin typeface="Open Sans"/>
                  <a:ea typeface="Open Sans"/>
                  <a:cs typeface="Open Sans"/>
                  <a:sym typeface="Open Sans"/>
                </a:rPr>
                <a:t>sociedade</a:t>
              </a:r>
              <a:r>
                <a:rPr b="0" i="0" lang="pt-BR" sz="1200" u="none" cap="none" strike="noStrike">
                  <a:solidFill>
                    <a:srgbClr val="000000"/>
                  </a:solidFill>
                  <a:latin typeface="Open Sans"/>
                  <a:ea typeface="Open Sans"/>
                  <a:cs typeface="Open Sans"/>
                  <a:sym typeface="Open Sans"/>
                </a:rPr>
                <a:t>. A </a:t>
              </a:r>
              <a:r>
                <a:rPr b="1" i="0" lang="pt-BR" sz="1200" u="none" cap="none" strike="noStrike">
                  <a:solidFill>
                    <a:srgbClr val="000000"/>
                  </a:solidFill>
                  <a:latin typeface="Open Sans"/>
                  <a:ea typeface="Open Sans"/>
                  <a:cs typeface="Open Sans"/>
                  <a:sym typeface="Open Sans"/>
                </a:rPr>
                <a:t>pesquisa científica</a:t>
              </a:r>
              <a:r>
                <a:rPr b="0" i="0" lang="pt-BR" sz="1200" u="none" cap="none" strike="noStrike">
                  <a:solidFill>
                    <a:srgbClr val="000000"/>
                  </a:solidFill>
                  <a:latin typeface="Open Sans"/>
                  <a:ea typeface="Open Sans"/>
                  <a:cs typeface="Open Sans"/>
                  <a:sym typeface="Open Sans"/>
                </a:rPr>
                <a:t> deve </a:t>
              </a:r>
              <a:r>
                <a:rPr b="1" i="0" lang="pt-BR" sz="1200" u="none" cap="none" strike="noStrike">
                  <a:solidFill>
                    <a:srgbClr val="000000"/>
                  </a:solidFill>
                  <a:latin typeface="Open Sans"/>
                  <a:ea typeface="Open Sans"/>
                  <a:cs typeface="Open Sans"/>
                  <a:sym typeface="Open Sans"/>
                </a:rPr>
                <a:t>construir</a:t>
              </a:r>
              <a:r>
                <a:rPr b="0" i="0" lang="pt-BR" sz="1200" u="none" cap="none" strike="noStrike">
                  <a:solidFill>
                    <a:srgbClr val="000000"/>
                  </a:solidFill>
                  <a:latin typeface="Open Sans"/>
                  <a:ea typeface="Open Sans"/>
                  <a:cs typeface="Open Sans"/>
                  <a:sym typeface="Open Sans"/>
                </a:rPr>
                <a:t> e </a:t>
              </a:r>
              <a:r>
                <a:rPr b="1" i="0" lang="pt-BR" sz="1200" u="none" cap="none" strike="noStrike">
                  <a:solidFill>
                    <a:srgbClr val="000000"/>
                  </a:solidFill>
                  <a:latin typeface="Open Sans"/>
                  <a:ea typeface="Open Sans"/>
                  <a:cs typeface="Open Sans"/>
                  <a:sym typeface="Open Sans"/>
                </a:rPr>
                <a:t>adotar</a:t>
              </a:r>
              <a:r>
                <a:rPr b="0" i="0" lang="pt-BR" sz="1200" u="none" cap="none" strike="noStrike">
                  <a:solidFill>
                    <a:srgbClr val="000000"/>
                  </a:solidFill>
                  <a:latin typeface="Open Sans"/>
                  <a:ea typeface="Open Sans"/>
                  <a:cs typeface="Open Sans"/>
                  <a:sym typeface="Open Sans"/>
                </a:rPr>
                <a:t> os meios para </a:t>
              </a:r>
              <a:r>
                <a:rPr b="1" i="0" lang="pt-BR" sz="1200" u="none" cap="none" strike="noStrike">
                  <a:solidFill>
                    <a:srgbClr val="000000"/>
                  </a:solidFill>
                  <a:latin typeface="Open Sans"/>
                  <a:ea typeface="Open Sans"/>
                  <a:cs typeface="Open Sans"/>
                  <a:sym typeface="Open Sans"/>
                </a:rPr>
                <a:t>promover</a:t>
              </a:r>
              <a:r>
                <a:rPr b="0" i="0" lang="pt-BR" sz="1200" u="none" cap="none" strike="noStrike">
                  <a:solidFill>
                    <a:srgbClr val="000000"/>
                  </a:solidFill>
                  <a:latin typeface="Open Sans"/>
                  <a:ea typeface="Open Sans"/>
                  <a:cs typeface="Open Sans"/>
                  <a:sym typeface="Open Sans"/>
                </a:rPr>
                <a:t> a </a:t>
              </a:r>
              <a:r>
                <a:rPr b="1" i="0" lang="pt-BR" sz="1200" u="none" cap="none" strike="noStrike">
                  <a:solidFill>
                    <a:srgbClr val="000000"/>
                  </a:solidFill>
                  <a:latin typeface="Open Sans"/>
                  <a:ea typeface="Open Sans"/>
                  <a:cs typeface="Open Sans"/>
                  <a:sym typeface="Open Sans"/>
                </a:rPr>
                <a:t>participação cidadã</a:t>
              </a:r>
              <a:r>
                <a:rPr b="0" i="0" lang="pt-BR" sz="1200" u="none" cap="none" strike="noStrike">
                  <a:solidFill>
                    <a:srgbClr val="000000"/>
                  </a:solidFill>
                  <a:latin typeface="Open Sans"/>
                  <a:ea typeface="Open Sans"/>
                  <a:cs typeface="Open Sans"/>
                  <a:sym typeface="Open Sans"/>
                </a:rPr>
                <a:t>, vinculando-se às </a:t>
              </a:r>
              <a:r>
                <a:rPr b="1" i="0" lang="pt-BR" sz="1200" u="none" cap="none" strike="noStrike">
                  <a:solidFill>
                    <a:srgbClr val="000000"/>
                  </a:solidFill>
                  <a:latin typeface="Open Sans"/>
                  <a:ea typeface="Open Sans"/>
                  <a:cs typeface="Open Sans"/>
                  <a:sym typeface="Open Sans"/>
                </a:rPr>
                <a:t>demandas coletivas</a:t>
              </a:r>
              <a:r>
                <a:rPr b="0" i="0" lang="pt-BR" sz="1200" u="none" cap="none" strike="noStrike">
                  <a:solidFill>
                    <a:srgbClr val="000000"/>
                  </a:solidFill>
                  <a:latin typeface="Open Sans"/>
                  <a:ea typeface="Open Sans"/>
                  <a:cs typeface="Open Sans"/>
                  <a:sym typeface="Open Sans"/>
                </a:rPr>
                <a:t>, à </a:t>
              </a:r>
              <a:r>
                <a:rPr b="1" i="0" lang="pt-BR" sz="1200" u="none" cap="none" strike="noStrike">
                  <a:solidFill>
                    <a:srgbClr val="000000"/>
                  </a:solidFill>
                  <a:latin typeface="Open Sans"/>
                  <a:ea typeface="Open Sans"/>
                  <a:cs typeface="Open Sans"/>
                  <a:sym typeface="Open Sans"/>
                </a:rPr>
                <a:t>resolução de problemas</a:t>
              </a:r>
              <a:r>
                <a:rPr b="0" i="0" lang="pt-BR" sz="1200" u="none" cap="none" strike="noStrike">
                  <a:solidFill>
                    <a:srgbClr val="000000"/>
                  </a:solidFill>
                  <a:latin typeface="Open Sans"/>
                  <a:ea typeface="Open Sans"/>
                  <a:cs typeface="Open Sans"/>
                  <a:sym typeface="Open Sans"/>
                </a:rPr>
                <a:t>, a </a:t>
              </a:r>
              <a:r>
                <a:rPr b="1" i="0" lang="pt-BR" sz="1200" u="none" cap="none" strike="noStrike">
                  <a:solidFill>
                    <a:srgbClr val="000000"/>
                  </a:solidFill>
                  <a:latin typeface="Open Sans"/>
                  <a:ea typeface="Open Sans"/>
                  <a:cs typeface="Open Sans"/>
                  <a:sym typeface="Open Sans"/>
                </a:rPr>
                <a:t>geração</a:t>
              </a:r>
              <a:r>
                <a:rPr b="0" i="0" lang="pt-BR" sz="1200" u="none" cap="none" strike="noStrike">
                  <a:solidFill>
                    <a:srgbClr val="000000"/>
                  </a:solidFill>
                  <a:latin typeface="Open Sans"/>
                  <a:ea typeface="Open Sans"/>
                  <a:cs typeface="Open Sans"/>
                  <a:sym typeface="Open Sans"/>
                </a:rPr>
                <a:t> de </a:t>
              </a:r>
              <a:r>
                <a:rPr b="1" i="0" lang="pt-BR" sz="1200" u="none" cap="none" strike="noStrike">
                  <a:solidFill>
                    <a:srgbClr val="000000"/>
                  </a:solidFill>
                  <a:latin typeface="Open Sans"/>
                  <a:ea typeface="Open Sans"/>
                  <a:cs typeface="Open Sans"/>
                  <a:sym typeface="Open Sans"/>
                </a:rPr>
                <a:t>benefícios</a:t>
              </a:r>
              <a:r>
                <a:rPr b="0" i="0" lang="pt-BR" sz="1200" u="none" cap="none" strike="noStrike">
                  <a:solidFill>
                    <a:srgbClr val="000000"/>
                  </a:solidFill>
                  <a:latin typeface="Open Sans"/>
                  <a:ea typeface="Open Sans"/>
                  <a:cs typeface="Open Sans"/>
                  <a:sym typeface="Open Sans"/>
                </a:rPr>
                <a:t> para a </a:t>
              </a:r>
              <a:r>
                <a:rPr b="1" i="0" lang="pt-BR" sz="1200" u="none" cap="none" strike="noStrike">
                  <a:solidFill>
                    <a:srgbClr val="000000"/>
                  </a:solidFill>
                  <a:latin typeface="Open Sans"/>
                  <a:ea typeface="Open Sans"/>
                  <a:cs typeface="Open Sans"/>
                  <a:sym typeface="Open Sans"/>
                </a:rPr>
                <a:t>sociedade</a:t>
              </a:r>
              <a:r>
                <a:rPr b="0" i="0" lang="pt-BR" sz="1200" u="none" cap="none" strike="noStrike">
                  <a:solidFill>
                    <a:srgbClr val="000000"/>
                  </a:solidFill>
                  <a:latin typeface="Open Sans"/>
                  <a:ea typeface="Open Sans"/>
                  <a:cs typeface="Open Sans"/>
                  <a:sym typeface="Open Sans"/>
                </a:rPr>
                <a:t> e o </a:t>
              </a:r>
              <a:r>
                <a:rPr b="1" i="0" lang="pt-BR" sz="1200" u="none" cap="none" strike="noStrike">
                  <a:solidFill>
                    <a:srgbClr val="000000"/>
                  </a:solidFill>
                  <a:latin typeface="Open Sans"/>
                  <a:ea typeface="Open Sans"/>
                  <a:cs typeface="Open Sans"/>
                  <a:sym typeface="Open Sans"/>
                </a:rPr>
                <a:t>fortalecimento do SUS</a:t>
              </a:r>
              <a:r>
                <a:rPr b="0" i="0" lang="pt-BR" sz="1200" u="none" cap="none" strike="noStrike">
                  <a:solidFill>
                    <a:srgbClr val="000000"/>
                  </a:solidFill>
                  <a:latin typeface="Open Sans"/>
                  <a:ea typeface="Open Sans"/>
                  <a:cs typeface="Open Sans"/>
                  <a:sym typeface="Open Sans"/>
                </a:rPr>
                <a:t>.</a:t>
              </a:r>
              <a:endParaRPr/>
            </a:p>
            <a:p>
              <a:pPr indent="0" lvl="1" marL="0" marR="0" rtl="0" algn="l">
                <a:lnSpc>
                  <a:spcPct val="150000"/>
                </a:lnSpc>
                <a:spcBef>
                  <a:spcPts val="0"/>
                </a:spcBef>
                <a:spcAft>
                  <a:spcPts val="0"/>
                </a:spcAft>
                <a:buClr>
                  <a:srgbClr val="000000"/>
                </a:buClr>
                <a:buSzPts val="1200"/>
                <a:buFont typeface="Arial"/>
                <a:buNone/>
              </a:pPr>
              <a:r>
                <a:rPr b="1" i="0" lang="pt-BR" sz="1200" u="none" cap="none" strike="noStrike">
                  <a:solidFill>
                    <a:srgbClr val="000000"/>
                  </a:solidFill>
                  <a:latin typeface="Open Sans"/>
                  <a:ea typeface="Open Sans"/>
                  <a:cs typeface="Open Sans"/>
                  <a:sym typeface="Open Sans"/>
                </a:rPr>
                <a:t> </a:t>
              </a:r>
              <a:endParaRPr/>
            </a:p>
            <a:p>
              <a:pPr indent="0" lvl="1" marL="0" marR="0" rtl="0" algn="l">
                <a:lnSpc>
                  <a:spcPct val="100000"/>
                </a:lnSpc>
                <a:spcBef>
                  <a:spcPts val="0"/>
                </a:spcBef>
                <a:spcAft>
                  <a:spcPts val="0"/>
                </a:spcAft>
                <a:buClr>
                  <a:srgbClr val="000000"/>
                </a:buClr>
                <a:buSzPts val="1200"/>
                <a:buFont typeface="Arial"/>
                <a:buNone/>
              </a:pPr>
              <a:r>
                <a:rPr b="0" i="0" lang="pt-BR" sz="1200" u="none" cap="none" strike="noStrike">
                  <a:solidFill>
                    <a:srgbClr val="000000"/>
                  </a:solidFill>
                  <a:latin typeface="Open Sans"/>
                  <a:ea typeface="Open Sans"/>
                  <a:cs typeface="Open Sans"/>
                  <a:sym typeface="Open Sans"/>
                </a:rPr>
                <a:t> </a:t>
              </a:r>
              <a:endParaRPr/>
            </a:p>
          </p:txBody>
        </p:sp>
        <p:sp>
          <p:nvSpPr>
            <p:cNvPr id="549" name="Google Shape;549;p54"/>
            <p:cNvSpPr/>
            <p:nvPr/>
          </p:nvSpPr>
          <p:spPr>
            <a:xfrm>
              <a:off x="3993732" y="783168"/>
              <a:ext cx="4650710" cy="1092299"/>
            </a:xfrm>
            <a:prstGeom prst="rightArrow">
              <a:avLst>
                <a:gd fmla="val 50000" name="adj1"/>
                <a:gd fmla="val 50000" name="adj2"/>
              </a:avLst>
            </a:prstGeom>
            <a:solidFill>
              <a:srgbClr val="C2CF1D"/>
            </a:solidFill>
            <a:ln cap="flat" cmpd="sng" w="25400">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50" name="Google Shape;550;p54"/>
            <p:cNvSpPr txBox="1"/>
            <p:nvPr/>
          </p:nvSpPr>
          <p:spPr>
            <a:xfrm>
              <a:off x="3993732" y="1056243"/>
              <a:ext cx="4377635" cy="546149"/>
            </a:xfrm>
            <a:prstGeom prst="rect">
              <a:avLst/>
            </a:prstGeom>
            <a:noFill/>
            <a:ln>
              <a:noFill/>
            </a:ln>
          </p:spPr>
          <p:txBody>
            <a:bodyPr anchorCtr="0" anchor="ctr" bIns="199875" lIns="76200" spcFirstLastPara="1" rIns="254000" wrap="square" tIns="76200">
              <a:noAutofit/>
            </a:bodyPr>
            <a:lstStyle/>
            <a:p>
              <a:pPr indent="0" lvl="0" marL="0" marR="0" rtl="0" algn="l">
                <a:lnSpc>
                  <a:spcPct val="90000"/>
                </a:lnSpc>
                <a:spcBef>
                  <a:spcPts val="0"/>
                </a:spcBef>
                <a:spcAft>
                  <a:spcPts val="0"/>
                </a:spcAft>
                <a:buNone/>
              </a:pPr>
              <a:r>
                <a:rPr b="1" i="0" lang="pt-BR" sz="2000" u="none" cap="none" strike="noStrike">
                  <a:solidFill>
                    <a:schemeClr val="lt1"/>
                  </a:solidFill>
                  <a:latin typeface="Arial"/>
                  <a:ea typeface="Arial"/>
                  <a:cs typeface="Arial"/>
                  <a:sym typeface="Arial"/>
                </a:rPr>
                <a:t>Situação</a:t>
              </a:r>
              <a:endParaRPr/>
            </a:p>
          </p:txBody>
        </p:sp>
        <p:sp>
          <p:nvSpPr>
            <p:cNvPr id="551" name="Google Shape;551;p54"/>
            <p:cNvSpPr/>
            <p:nvPr/>
          </p:nvSpPr>
          <p:spPr>
            <a:xfrm>
              <a:off x="4029416" y="1577656"/>
              <a:ext cx="3922364" cy="3110209"/>
            </a:xfrm>
            <a:prstGeom prst="rect">
              <a:avLst/>
            </a:prstGeom>
            <a:solidFill>
              <a:srgbClr val="C2CF1D">
                <a:alpha val="47843"/>
              </a:srgbClr>
            </a:solidFill>
            <a:ln cap="flat" cmpd="sng" w="25400">
              <a:solidFill>
                <a:srgbClr val="DAE654"/>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52" name="Google Shape;552;p54"/>
            <p:cNvSpPr txBox="1"/>
            <p:nvPr/>
          </p:nvSpPr>
          <p:spPr>
            <a:xfrm>
              <a:off x="4029416" y="1577656"/>
              <a:ext cx="3922364" cy="3110209"/>
            </a:xfrm>
            <a:prstGeom prst="rect">
              <a:avLst/>
            </a:prstGeom>
            <a:noFill/>
            <a:ln>
              <a:noFill/>
            </a:ln>
          </p:spPr>
          <p:txBody>
            <a:bodyPr anchorCtr="0" anchor="t" bIns="41900" lIns="41900" spcFirstLastPara="1" rIns="41900" wrap="square" tIns="41900">
              <a:noAutofit/>
            </a:bodyPr>
            <a:lstStyle/>
            <a:p>
              <a:pPr indent="0" lvl="0" marL="0" marR="0" rtl="0" algn="l">
                <a:lnSpc>
                  <a:spcPct val="100000"/>
                </a:lnSpc>
                <a:spcBef>
                  <a:spcPts val="0"/>
                </a:spcBef>
                <a:spcAft>
                  <a:spcPts val="0"/>
                </a:spcAft>
                <a:buClr>
                  <a:srgbClr val="000000"/>
                </a:buClr>
                <a:buSzPts val="1100"/>
                <a:buFont typeface="Arial"/>
                <a:buNone/>
              </a:pPr>
              <a:r>
                <a:rPr b="0" i="0" lang="pt-BR" sz="1100" u="none" cap="none" strike="noStrike">
                  <a:solidFill>
                    <a:srgbClr val="000000"/>
                  </a:solidFill>
                  <a:latin typeface="Open Sans"/>
                  <a:ea typeface="Open Sans"/>
                  <a:cs typeface="Open Sans"/>
                  <a:sym typeface="Open Sans"/>
                </a:rPr>
                <a:t>Por muito tempo, os ideais de objetividade científica induziram a um afastamento entre ciência e sociedade, criando a clivagem entre “aqueles que sabem”, os especialistas profissionais, e “os que não sabem”, os chamados leigos. Esta fragmentação fabricou uma hierarquia entre saberes, responsável por descartar conhecimentos relevantes e, sobretudo, complementares para a resolução de problemas que afligem a todos. O pesquisador é, antes de tudo, um cidadão inserido em uma sociedade na qual compartilha valores, dilemas e problemas sociais com outras pessoas. Ele deve ser capaz de dialogar com indivíduos sem conhecimento especializado formal, evitando tratá-los como meros objetos de pesquisa, e sim como partícipes na construção da pesquisa em saúde.</a:t>
              </a:r>
              <a:endParaRPr/>
            </a:p>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200"/>
                <a:buFont typeface="Arial"/>
                <a:buNone/>
              </a:pPr>
              <a:r>
                <a:t/>
              </a:r>
              <a:endParaRPr b="0" i="0" sz="1200" u="none" cap="none" strike="noStrike">
                <a:solidFill>
                  <a:srgbClr val="000000"/>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200"/>
                <a:buFont typeface="Arial"/>
                <a:buNone/>
              </a:pPr>
              <a:r>
                <a:rPr b="0" i="0" lang="pt-BR" sz="1200" u="none" cap="none" strike="noStrike">
                  <a:solidFill>
                    <a:srgbClr val="000000"/>
                  </a:solidFill>
                  <a:latin typeface="Open Sans"/>
                  <a:ea typeface="Open Sans"/>
                  <a:cs typeface="Open Sans"/>
                  <a:sym typeface="Open Sans"/>
                </a:rPr>
                <a:t> </a:t>
              </a:r>
              <a:endParaRPr b="0" i="0" sz="900" u="none" cap="none" strike="noStrike">
                <a:solidFill>
                  <a:srgbClr val="000000"/>
                </a:solidFill>
                <a:latin typeface="Open Sans"/>
                <a:ea typeface="Open Sans"/>
                <a:cs typeface="Open Sans"/>
                <a:sym typeface="Open Sans"/>
              </a:endParaRPr>
            </a:p>
          </p:txBody>
        </p:sp>
      </p:grpSp>
      <p:sp>
        <p:nvSpPr>
          <p:cNvPr id="553" name="Google Shape;553;p54"/>
          <p:cNvSpPr/>
          <p:nvPr/>
        </p:nvSpPr>
        <p:spPr>
          <a:xfrm>
            <a:off x="0" y="0"/>
            <a:ext cx="9161100" cy="88200"/>
          </a:xfrm>
          <a:prstGeom prst="rect">
            <a:avLst/>
          </a:prstGeom>
          <a:solidFill>
            <a:srgbClr val="1CA68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57" name="Shape 557"/>
        <p:cNvGrpSpPr/>
        <p:nvPr/>
      </p:nvGrpSpPr>
      <p:grpSpPr>
        <a:xfrm>
          <a:off x="0" y="0"/>
          <a:ext cx="0" cy="0"/>
          <a:chOff x="0" y="0"/>
          <a:chExt cx="0" cy="0"/>
        </a:xfrm>
      </p:grpSpPr>
      <p:grpSp>
        <p:nvGrpSpPr>
          <p:cNvPr id="558" name="Google Shape;558;p55"/>
          <p:cNvGrpSpPr/>
          <p:nvPr/>
        </p:nvGrpSpPr>
        <p:grpSpPr>
          <a:xfrm>
            <a:off x="327434" y="0"/>
            <a:ext cx="8644443" cy="4654339"/>
            <a:chOff x="0" y="0"/>
            <a:chExt cx="8644443" cy="4654339"/>
          </a:xfrm>
        </p:grpSpPr>
        <p:sp>
          <p:nvSpPr>
            <p:cNvPr id="559" name="Google Shape;559;p55"/>
            <p:cNvSpPr/>
            <p:nvPr/>
          </p:nvSpPr>
          <p:spPr>
            <a:xfrm>
              <a:off x="0" y="0"/>
              <a:ext cx="8644443" cy="1924779"/>
            </a:xfrm>
            <a:prstGeom prst="rightArrow">
              <a:avLst>
                <a:gd fmla="val 50000" name="adj1"/>
                <a:gd fmla="val 50000" name="adj2"/>
              </a:avLst>
            </a:prstGeom>
            <a:solidFill>
              <a:srgbClr val="57BB87"/>
            </a:solidFill>
            <a:ln cap="flat" cmpd="sng" w="25400">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60" name="Google Shape;560;p55"/>
            <p:cNvSpPr txBox="1"/>
            <p:nvPr/>
          </p:nvSpPr>
          <p:spPr>
            <a:xfrm>
              <a:off x="0" y="481195"/>
              <a:ext cx="8163248" cy="962389"/>
            </a:xfrm>
            <a:prstGeom prst="rect">
              <a:avLst/>
            </a:prstGeom>
            <a:noFill/>
            <a:ln>
              <a:noFill/>
            </a:ln>
          </p:spPr>
          <p:txBody>
            <a:bodyPr anchorCtr="0" anchor="ctr" bIns="199875" lIns="76200" spcFirstLastPara="1" rIns="254000" wrap="square" tIns="76200">
              <a:noAutofit/>
            </a:bodyPr>
            <a:lstStyle/>
            <a:p>
              <a:pPr indent="0" lvl="0" marL="0" marR="0" rtl="0" algn="l">
                <a:lnSpc>
                  <a:spcPct val="90000"/>
                </a:lnSpc>
                <a:spcBef>
                  <a:spcPts val="0"/>
                </a:spcBef>
                <a:spcAft>
                  <a:spcPts val="0"/>
                </a:spcAft>
                <a:buNone/>
              </a:pPr>
              <a:r>
                <a:t/>
              </a:r>
              <a:endParaRPr b="1" i="0" sz="2000" u="none" cap="none" strike="noStrike">
                <a:solidFill>
                  <a:schemeClr val="lt1"/>
                </a:solidFill>
                <a:latin typeface="Arial"/>
                <a:ea typeface="Arial"/>
                <a:cs typeface="Arial"/>
                <a:sym typeface="Arial"/>
              </a:endParaRPr>
            </a:p>
            <a:p>
              <a:pPr indent="0" lvl="0" marL="0" marR="0" rtl="0" algn="l">
                <a:lnSpc>
                  <a:spcPct val="90000"/>
                </a:lnSpc>
                <a:spcBef>
                  <a:spcPts val="700"/>
                </a:spcBef>
                <a:spcAft>
                  <a:spcPts val="0"/>
                </a:spcAft>
                <a:buNone/>
              </a:pPr>
              <a:r>
                <a:rPr b="1" i="0" lang="pt-BR" sz="2000" u="none" cap="none" strike="noStrike">
                  <a:solidFill>
                    <a:schemeClr val="lt1"/>
                  </a:solidFill>
                  <a:latin typeface="Arial"/>
                  <a:ea typeface="Arial"/>
                  <a:cs typeface="Arial"/>
                  <a:sym typeface="Arial"/>
                </a:rPr>
                <a:t>Princípio 7 – Avaliação da Pesquisa e Impacto Societal</a:t>
              </a:r>
              <a:endParaRPr/>
            </a:p>
            <a:p>
              <a:pPr indent="0" lvl="0" marL="0" marR="0" rtl="0" algn="l">
                <a:lnSpc>
                  <a:spcPct val="90000"/>
                </a:lnSpc>
                <a:spcBef>
                  <a:spcPts val="700"/>
                </a:spcBef>
                <a:spcAft>
                  <a:spcPts val="0"/>
                </a:spcAft>
                <a:buNone/>
              </a:pPr>
              <a:r>
                <a:t/>
              </a:r>
              <a:endParaRPr b="1" i="0" sz="2000" u="none" cap="none" strike="noStrike">
                <a:solidFill>
                  <a:schemeClr val="lt1"/>
                </a:solidFill>
                <a:latin typeface="Arial"/>
                <a:ea typeface="Arial"/>
                <a:cs typeface="Arial"/>
                <a:sym typeface="Arial"/>
              </a:endParaRPr>
            </a:p>
          </p:txBody>
        </p:sp>
        <p:sp>
          <p:nvSpPr>
            <p:cNvPr id="561" name="Google Shape;561;p55"/>
            <p:cNvSpPr/>
            <p:nvPr/>
          </p:nvSpPr>
          <p:spPr>
            <a:xfrm>
              <a:off x="0" y="1424496"/>
              <a:ext cx="3993732" cy="2810295"/>
            </a:xfrm>
            <a:prstGeom prst="rect">
              <a:avLst/>
            </a:prstGeom>
            <a:solidFill>
              <a:srgbClr val="DCF1E7">
                <a:alpha val="89803"/>
              </a:srgbClr>
            </a:solidFill>
            <a:ln cap="flat" cmpd="sng" w="25400">
              <a:solidFill>
                <a:srgbClr val="57BB87"/>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62" name="Google Shape;562;p55"/>
            <p:cNvSpPr txBox="1"/>
            <p:nvPr/>
          </p:nvSpPr>
          <p:spPr>
            <a:xfrm>
              <a:off x="0" y="1424496"/>
              <a:ext cx="3993732" cy="2810295"/>
            </a:xfrm>
            <a:prstGeom prst="rect">
              <a:avLst/>
            </a:prstGeom>
            <a:noFill/>
            <a:ln>
              <a:noFill/>
            </a:ln>
          </p:spPr>
          <p:txBody>
            <a:bodyPr anchorCtr="0" anchor="t" bIns="45700" lIns="45700" spcFirstLastPara="1" rIns="45700" wrap="square" tIns="45700">
              <a:noAutofit/>
            </a:bodyPr>
            <a:lstStyle/>
            <a:p>
              <a:pPr indent="0" lvl="1" marL="0" marR="0" rtl="0" algn="l">
                <a:lnSpc>
                  <a:spcPct val="150000"/>
                </a:lnSpc>
                <a:spcBef>
                  <a:spcPts val="0"/>
                </a:spcBef>
                <a:spcAft>
                  <a:spcPts val="0"/>
                </a:spcAft>
                <a:buClr>
                  <a:srgbClr val="000000"/>
                </a:buClr>
                <a:buSzPts val="1200"/>
                <a:buFont typeface="Arial"/>
                <a:buNone/>
              </a:pPr>
              <a:r>
                <a:rPr b="0" i="0" lang="pt-BR" sz="1200" u="none" cap="none" strike="noStrike">
                  <a:solidFill>
                    <a:srgbClr val="000000"/>
                  </a:solidFill>
                  <a:latin typeface="Open Sans"/>
                  <a:ea typeface="Open Sans"/>
                  <a:cs typeface="Open Sans"/>
                  <a:sym typeface="Open Sans"/>
                </a:rPr>
                <a:t>A </a:t>
              </a:r>
              <a:r>
                <a:rPr b="1" i="0" lang="pt-BR" sz="1200" u="none" cap="none" strike="noStrike">
                  <a:solidFill>
                    <a:srgbClr val="000000"/>
                  </a:solidFill>
                  <a:latin typeface="Open Sans"/>
                  <a:ea typeface="Open Sans"/>
                  <a:cs typeface="Open Sans"/>
                  <a:sym typeface="Open Sans"/>
                </a:rPr>
                <a:t>Ciência Aberta</a:t>
              </a:r>
              <a:r>
                <a:rPr b="0" i="0" lang="pt-BR" sz="1200" u="none" cap="none" strike="noStrike">
                  <a:solidFill>
                    <a:srgbClr val="000000"/>
                  </a:solidFill>
                  <a:latin typeface="Open Sans"/>
                  <a:ea typeface="Open Sans"/>
                  <a:cs typeface="Open Sans"/>
                  <a:sym typeface="Open Sans"/>
                </a:rPr>
                <a:t> requer a </a:t>
              </a:r>
              <a:r>
                <a:rPr b="1" i="0" lang="pt-BR" sz="1200" u="none" cap="none" strike="noStrike">
                  <a:solidFill>
                    <a:srgbClr val="000000"/>
                  </a:solidFill>
                  <a:latin typeface="Open Sans"/>
                  <a:ea typeface="Open Sans"/>
                  <a:cs typeface="Open Sans"/>
                  <a:sym typeface="Open Sans"/>
                </a:rPr>
                <a:t>criação</a:t>
              </a:r>
              <a:r>
                <a:rPr b="0" i="0" lang="pt-BR" sz="1200" u="none" cap="none" strike="noStrike">
                  <a:solidFill>
                    <a:srgbClr val="000000"/>
                  </a:solidFill>
                  <a:latin typeface="Open Sans"/>
                  <a:ea typeface="Open Sans"/>
                  <a:cs typeface="Open Sans"/>
                  <a:sym typeface="Open Sans"/>
                </a:rPr>
                <a:t> e </a:t>
              </a:r>
              <a:r>
                <a:rPr b="1" i="0" lang="pt-BR" sz="1200" u="none" cap="none" strike="noStrike">
                  <a:solidFill>
                    <a:srgbClr val="000000"/>
                  </a:solidFill>
                  <a:latin typeface="Open Sans"/>
                  <a:ea typeface="Open Sans"/>
                  <a:cs typeface="Open Sans"/>
                  <a:sym typeface="Open Sans"/>
                </a:rPr>
                <a:t>adoção</a:t>
              </a:r>
              <a:r>
                <a:rPr b="0" i="0" lang="pt-BR" sz="1200" u="none" cap="none" strike="noStrike">
                  <a:solidFill>
                    <a:srgbClr val="000000"/>
                  </a:solidFill>
                  <a:latin typeface="Open Sans"/>
                  <a:ea typeface="Open Sans"/>
                  <a:cs typeface="Open Sans"/>
                  <a:sym typeface="Open Sans"/>
                </a:rPr>
                <a:t> de novas </a:t>
              </a:r>
              <a:r>
                <a:rPr b="1" i="0" lang="pt-BR" sz="1200" u="none" cap="none" strike="noStrike">
                  <a:solidFill>
                    <a:srgbClr val="000000"/>
                  </a:solidFill>
                  <a:latin typeface="Open Sans"/>
                  <a:ea typeface="Open Sans"/>
                  <a:cs typeface="Open Sans"/>
                  <a:sym typeface="Open Sans"/>
                </a:rPr>
                <a:t>métricas </a:t>
              </a:r>
              <a:r>
                <a:rPr b="0" i="0" lang="pt-BR" sz="1200" u="none" cap="none" strike="noStrike">
                  <a:solidFill>
                    <a:srgbClr val="000000"/>
                  </a:solidFill>
                  <a:latin typeface="Open Sans"/>
                  <a:ea typeface="Open Sans"/>
                  <a:cs typeface="Open Sans"/>
                  <a:sym typeface="Open Sans"/>
                </a:rPr>
                <a:t>de </a:t>
              </a:r>
              <a:r>
                <a:rPr b="1" i="0" lang="pt-BR" sz="1200" u="none" cap="none" strike="noStrike">
                  <a:solidFill>
                    <a:srgbClr val="000000"/>
                  </a:solidFill>
                  <a:latin typeface="Open Sans"/>
                  <a:ea typeface="Open Sans"/>
                  <a:cs typeface="Open Sans"/>
                  <a:sym typeface="Open Sans"/>
                </a:rPr>
                <a:t>avaliação</a:t>
              </a:r>
              <a:r>
                <a:rPr b="0" i="0" lang="pt-BR" sz="1200" u="none" cap="none" strike="noStrike">
                  <a:solidFill>
                    <a:srgbClr val="000000"/>
                  </a:solidFill>
                  <a:latin typeface="Open Sans"/>
                  <a:ea typeface="Open Sans"/>
                  <a:cs typeface="Open Sans"/>
                  <a:sym typeface="Open Sans"/>
                </a:rPr>
                <a:t> da </a:t>
              </a:r>
              <a:r>
                <a:rPr b="1" i="0" lang="pt-BR" sz="1200" u="none" cap="none" strike="noStrike">
                  <a:solidFill>
                    <a:srgbClr val="000000"/>
                  </a:solidFill>
                  <a:latin typeface="Open Sans"/>
                  <a:ea typeface="Open Sans"/>
                  <a:cs typeface="Open Sans"/>
                  <a:sym typeface="Open Sans"/>
                </a:rPr>
                <a:t>produção científica </a:t>
              </a:r>
              <a:r>
                <a:rPr b="0" i="0" lang="pt-BR" sz="1200" u="none" cap="none" strike="noStrike">
                  <a:solidFill>
                    <a:srgbClr val="000000"/>
                  </a:solidFill>
                  <a:latin typeface="Open Sans"/>
                  <a:ea typeface="Open Sans"/>
                  <a:cs typeface="Open Sans"/>
                  <a:sym typeface="Open Sans"/>
                </a:rPr>
                <a:t>que estimulem práticas de </a:t>
              </a:r>
              <a:r>
                <a:rPr b="1" i="0" lang="pt-BR" sz="1200" u="none" cap="none" strike="noStrike">
                  <a:solidFill>
                    <a:srgbClr val="000000"/>
                  </a:solidFill>
                  <a:latin typeface="Open Sans"/>
                  <a:ea typeface="Open Sans"/>
                  <a:cs typeface="Open Sans"/>
                  <a:sym typeface="Open Sans"/>
                </a:rPr>
                <a:t>abertura</a:t>
              </a:r>
              <a:r>
                <a:rPr b="0" i="0" lang="pt-BR" sz="1200" u="none" cap="none" strike="noStrike">
                  <a:solidFill>
                    <a:srgbClr val="000000"/>
                  </a:solidFill>
                  <a:latin typeface="Open Sans"/>
                  <a:ea typeface="Open Sans"/>
                  <a:cs typeface="Open Sans"/>
                  <a:sym typeface="Open Sans"/>
                </a:rPr>
                <a:t> e </a:t>
              </a:r>
              <a:r>
                <a:rPr b="1" i="0" lang="pt-BR" sz="1200" u="none" cap="none" strike="noStrike">
                  <a:solidFill>
                    <a:srgbClr val="000000"/>
                  </a:solidFill>
                  <a:latin typeface="Open Sans"/>
                  <a:ea typeface="Open Sans"/>
                  <a:cs typeface="Open Sans"/>
                  <a:sym typeface="Open Sans"/>
                </a:rPr>
                <a:t>acesso</a:t>
              </a:r>
              <a:r>
                <a:rPr b="0" i="0" lang="pt-BR" sz="1200" u="none" cap="none" strike="noStrike">
                  <a:solidFill>
                    <a:srgbClr val="000000"/>
                  </a:solidFill>
                  <a:latin typeface="Open Sans"/>
                  <a:ea typeface="Open Sans"/>
                  <a:cs typeface="Open Sans"/>
                  <a:sym typeface="Open Sans"/>
                </a:rPr>
                <a:t> ao </a:t>
              </a:r>
              <a:r>
                <a:rPr b="1" i="0" lang="pt-BR" sz="1200" u="none" cap="none" strike="noStrike">
                  <a:solidFill>
                    <a:srgbClr val="000000"/>
                  </a:solidFill>
                  <a:latin typeface="Open Sans"/>
                  <a:ea typeface="Open Sans"/>
                  <a:cs typeface="Open Sans"/>
                  <a:sym typeface="Open Sans"/>
                </a:rPr>
                <a:t>conhecimento</a:t>
              </a:r>
              <a:r>
                <a:rPr b="0" i="0" lang="pt-BR" sz="1200" u="none" cap="none" strike="noStrike">
                  <a:solidFill>
                    <a:srgbClr val="000000"/>
                  </a:solidFill>
                  <a:latin typeface="Open Sans"/>
                  <a:ea typeface="Open Sans"/>
                  <a:cs typeface="Open Sans"/>
                  <a:sym typeface="Open Sans"/>
                </a:rPr>
                <a:t>. Os sistemas de </a:t>
              </a:r>
              <a:r>
                <a:rPr b="1" i="0" lang="pt-BR" sz="1200" u="none" cap="none" strike="noStrike">
                  <a:solidFill>
                    <a:srgbClr val="000000"/>
                  </a:solidFill>
                  <a:latin typeface="Open Sans"/>
                  <a:ea typeface="Open Sans"/>
                  <a:cs typeface="Open Sans"/>
                  <a:sym typeface="Open Sans"/>
                </a:rPr>
                <a:t>incentivo</a:t>
              </a:r>
              <a:r>
                <a:rPr b="0" i="0" lang="pt-BR" sz="1200" u="none" cap="none" strike="noStrike">
                  <a:solidFill>
                    <a:srgbClr val="000000"/>
                  </a:solidFill>
                  <a:latin typeface="Open Sans"/>
                  <a:ea typeface="Open Sans"/>
                  <a:cs typeface="Open Sans"/>
                  <a:sym typeface="Open Sans"/>
                </a:rPr>
                <a:t>, </a:t>
              </a:r>
              <a:r>
                <a:rPr b="1" i="0" lang="pt-BR" sz="1200" u="none" cap="none" strike="noStrike">
                  <a:solidFill>
                    <a:srgbClr val="000000"/>
                  </a:solidFill>
                  <a:latin typeface="Open Sans"/>
                  <a:ea typeface="Open Sans"/>
                  <a:cs typeface="Open Sans"/>
                  <a:sym typeface="Open Sans"/>
                </a:rPr>
                <a:t>avaliação</a:t>
              </a:r>
              <a:r>
                <a:rPr b="0" i="0" lang="pt-BR" sz="1200" u="none" cap="none" strike="noStrike">
                  <a:solidFill>
                    <a:srgbClr val="000000"/>
                  </a:solidFill>
                  <a:latin typeface="Open Sans"/>
                  <a:ea typeface="Open Sans"/>
                  <a:cs typeface="Open Sans"/>
                  <a:sym typeface="Open Sans"/>
                </a:rPr>
                <a:t> e </a:t>
              </a:r>
              <a:r>
                <a:rPr b="1" i="0" lang="pt-BR" sz="1200" u="none" cap="none" strike="noStrike">
                  <a:solidFill>
                    <a:srgbClr val="000000"/>
                  </a:solidFill>
                  <a:latin typeface="Open Sans"/>
                  <a:ea typeface="Open Sans"/>
                  <a:cs typeface="Open Sans"/>
                  <a:sym typeface="Open Sans"/>
                </a:rPr>
                <a:t>recompensa</a:t>
              </a:r>
              <a:r>
                <a:rPr b="0" i="0" lang="pt-BR" sz="1200" u="none" cap="none" strike="noStrike">
                  <a:solidFill>
                    <a:srgbClr val="000000"/>
                  </a:solidFill>
                  <a:latin typeface="Open Sans"/>
                  <a:ea typeface="Open Sans"/>
                  <a:cs typeface="Open Sans"/>
                  <a:sym typeface="Open Sans"/>
                </a:rPr>
                <a:t> de pesquisa devem </a:t>
              </a:r>
              <a:r>
                <a:rPr b="1" i="0" lang="pt-BR" sz="1200" u="none" cap="none" strike="noStrike">
                  <a:solidFill>
                    <a:srgbClr val="000000"/>
                  </a:solidFill>
                  <a:latin typeface="Open Sans"/>
                  <a:ea typeface="Open Sans"/>
                  <a:cs typeface="Open Sans"/>
                  <a:sym typeface="Open Sans"/>
                </a:rPr>
                <a:t>valorizar</a:t>
              </a:r>
              <a:r>
                <a:rPr b="0" i="0" lang="pt-BR" sz="1200" u="none" cap="none" strike="noStrike">
                  <a:solidFill>
                    <a:srgbClr val="000000"/>
                  </a:solidFill>
                  <a:latin typeface="Open Sans"/>
                  <a:ea typeface="Open Sans"/>
                  <a:cs typeface="Open Sans"/>
                  <a:sym typeface="Open Sans"/>
                </a:rPr>
                <a:t> a </a:t>
              </a:r>
              <a:r>
                <a:rPr b="1" i="0" lang="pt-BR" sz="1200" u="none" cap="none" strike="noStrike">
                  <a:solidFill>
                    <a:srgbClr val="000000"/>
                  </a:solidFill>
                  <a:latin typeface="Open Sans"/>
                  <a:ea typeface="Open Sans"/>
                  <a:cs typeface="Open Sans"/>
                  <a:sym typeface="Open Sans"/>
                </a:rPr>
                <a:t>abertura </a:t>
              </a:r>
              <a:r>
                <a:rPr b="0" i="0" lang="pt-BR" sz="1200" u="none" cap="none" strike="noStrike">
                  <a:solidFill>
                    <a:srgbClr val="000000"/>
                  </a:solidFill>
                  <a:latin typeface="Open Sans"/>
                  <a:ea typeface="Open Sans"/>
                  <a:cs typeface="Open Sans"/>
                  <a:sym typeface="Open Sans"/>
                </a:rPr>
                <a:t>de </a:t>
              </a:r>
              <a:r>
                <a:rPr b="1" i="0" lang="pt-BR" sz="1200" u="none" cap="none" strike="noStrike">
                  <a:solidFill>
                    <a:srgbClr val="000000"/>
                  </a:solidFill>
                  <a:latin typeface="Open Sans"/>
                  <a:ea typeface="Open Sans"/>
                  <a:cs typeface="Open Sans"/>
                  <a:sym typeface="Open Sans"/>
                </a:rPr>
                <a:t>dados</a:t>
              </a:r>
              <a:r>
                <a:rPr b="0" i="0" lang="pt-BR" sz="1200" u="none" cap="none" strike="noStrike">
                  <a:solidFill>
                    <a:srgbClr val="000000"/>
                  </a:solidFill>
                  <a:latin typeface="Open Sans"/>
                  <a:ea typeface="Open Sans"/>
                  <a:cs typeface="Open Sans"/>
                  <a:sym typeface="Open Sans"/>
                </a:rPr>
                <a:t> para pesquisa que possam gerar </a:t>
              </a:r>
              <a:r>
                <a:rPr b="1" i="0" lang="pt-BR" sz="1200" u="none" cap="none" strike="noStrike">
                  <a:solidFill>
                    <a:srgbClr val="000000"/>
                  </a:solidFill>
                  <a:latin typeface="Open Sans"/>
                  <a:ea typeface="Open Sans"/>
                  <a:cs typeface="Open Sans"/>
                  <a:sym typeface="Open Sans"/>
                </a:rPr>
                <a:t>benefícios</a:t>
              </a:r>
              <a:r>
                <a:rPr b="0" i="0" lang="pt-BR" sz="1200" u="none" cap="none" strike="noStrike">
                  <a:solidFill>
                    <a:srgbClr val="000000"/>
                  </a:solidFill>
                  <a:latin typeface="Open Sans"/>
                  <a:ea typeface="Open Sans"/>
                  <a:cs typeface="Open Sans"/>
                  <a:sym typeface="Open Sans"/>
                </a:rPr>
                <a:t> para a </a:t>
              </a:r>
              <a:r>
                <a:rPr b="1" i="0" lang="pt-BR" sz="1200" u="none" cap="none" strike="noStrike">
                  <a:solidFill>
                    <a:srgbClr val="000000"/>
                  </a:solidFill>
                  <a:latin typeface="Open Sans"/>
                  <a:ea typeface="Open Sans"/>
                  <a:cs typeface="Open Sans"/>
                  <a:sym typeface="Open Sans"/>
                </a:rPr>
                <a:t>sociedade</a:t>
              </a:r>
              <a:r>
                <a:rPr b="0" i="0" lang="pt-BR" sz="1200" u="none" cap="none" strike="noStrike">
                  <a:solidFill>
                    <a:srgbClr val="000000"/>
                  </a:solidFill>
                  <a:latin typeface="Open Sans"/>
                  <a:ea typeface="Open Sans"/>
                  <a:cs typeface="Open Sans"/>
                  <a:sym typeface="Open Sans"/>
                </a:rPr>
                <a:t>, além do </a:t>
              </a:r>
              <a:r>
                <a:rPr b="1" i="0" lang="pt-BR" sz="1200" u="none" cap="none" strike="noStrike">
                  <a:solidFill>
                    <a:srgbClr val="000000"/>
                  </a:solidFill>
                  <a:latin typeface="Open Sans"/>
                  <a:ea typeface="Open Sans"/>
                  <a:cs typeface="Open Sans"/>
                  <a:sym typeface="Open Sans"/>
                </a:rPr>
                <a:t>avanço</a:t>
              </a:r>
              <a:r>
                <a:rPr b="0" i="0" lang="pt-BR" sz="1200" u="none" cap="none" strike="noStrike">
                  <a:solidFill>
                    <a:srgbClr val="000000"/>
                  </a:solidFill>
                  <a:latin typeface="Open Sans"/>
                  <a:ea typeface="Open Sans"/>
                  <a:cs typeface="Open Sans"/>
                  <a:sym typeface="Open Sans"/>
                </a:rPr>
                <a:t> no </a:t>
              </a:r>
              <a:r>
                <a:rPr b="1" i="0" lang="pt-BR" sz="1200" u="none" cap="none" strike="noStrike">
                  <a:solidFill>
                    <a:srgbClr val="000000"/>
                  </a:solidFill>
                  <a:latin typeface="Open Sans"/>
                  <a:ea typeface="Open Sans"/>
                  <a:cs typeface="Open Sans"/>
                  <a:sym typeface="Open Sans"/>
                </a:rPr>
                <a:t>conhecimento</a:t>
              </a:r>
              <a:r>
                <a:rPr b="0" i="0" lang="pt-BR" sz="1200" u="none" cap="none" strike="noStrike">
                  <a:solidFill>
                    <a:srgbClr val="000000"/>
                  </a:solidFill>
                  <a:latin typeface="Open Sans"/>
                  <a:ea typeface="Open Sans"/>
                  <a:cs typeface="Open Sans"/>
                  <a:sym typeface="Open Sans"/>
                </a:rPr>
                <a:t>.</a:t>
              </a:r>
              <a:endParaRPr/>
            </a:p>
            <a:p>
              <a:pPr indent="0" lvl="1" marL="0" marR="0" rtl="0" algn="l">
                <a:lnSpc>
                  <a:spcPct val="150000"/>
                </a:lnSpc>
                <a:spcBef>
                  <a:spcPts val="0"/>
                </a:spcBef>
                <a:spcAft>
                  <a:spcPts val="0"/>
                </a:spcAft>
                <a:buClr>
                  <a:srgbClr val="000000"/>
                </a:buClr>
                <a:buSzPts val="1200"/>
                <a:buFont typeface="Arial"/>
                <a:buNone/>
              </a:pPr>
              <a:r>
                <a:rPr b="1" i="0" lang="pt-BR" sz="1200" u="none" cap="none" strike="noStrike">
                  <a:solidFill>
                    <a:srgbClr val="000000"/>
                  </a:solidFill>
                  <a:latin typeface="Open Sans"/>
                  <a:ea typeface="Open Sans"/>
                  <a:cs typeface="Open Sans"/>
                  <a:sym typeface="Open Sans"/>
                </a:rPr>
                <a:t> </a:t>
              </a:r>
              <a:endParaRPr/>
            </a:p>
            <a:p>
              <a:pPr indent="0" lvl="1" marL="0" marR="0" rtl="0" algn="l">
                <a:lnSpc>
                  <a:spcPct val="100000"/>
                </a:lnSpc>
                <a:spcBef>
                  <a:spcPts val="0"/>
                </a:spcBef>
                <a:spcAft>
                  <a:spcPts val="0"/>
                </a:spcAft>
                <a:buClr>
                  <a:srgbClr val="000000"/>
                </a:buClr>
                <a:buSzPts val="1200"/>
                <a:buFont typeface="Arial"/>
                <a:buNone/>
              </a:pPr>
              <a:r>
                <a:rPr b="0" i="0" lang="pt-BR" sz="1200" u="none" cap="none" strike="noStrike">
                  <a:solidFill>
                    <a:srgbClr val="000000"/>
                  </a:solidFill>
                  <a:latin typeface="Open Sans"/>
                  <a:ea typeface="Open Sans"/>
                  <a:cs typeface="Open Sans"/>
                  <a:sym typeface="Open Sans"/>
                </a:rPr>
                <a:t> </a:t>
              </a:r>
              <a:endParaRPr/>
            </a:p>
          </p:txBody>
        </p:sp>
        <p:sp>
          <p:nvSpPr>
            <p:cNvPr id="563" name="Google Shape;563;p55"/>
            <p:cNvSpPr/>
            <p:nvPr/>
          </p:nvSpPr>
          <p:spPr>
            <a:xfrm>
              <a:off x="3993732" y="870004"/>
              <a:ext cx="4650710" cy="1259062"/>
            </a:xfrm>
            <a:prstGeom prst="rightArrow">
              <a:avLst>
                <a:gd fmla="val 50000" name="adj1"/>
                <a:gd fmla="val 50000" name="adj2"/>
              </a:avLst>
            </a:prstGeom>
            <a:solidFill>
              <a:srgbClr val="C2CF1D"/>
            </a:solidFill>
            <a:ln cap="flat" cmpd="sng" w="25400">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64" name="Google Shape;564;p55"/>
            <p:cNvSpPr txBox="1"/>
            <p:nvPr/>
          </p:nvSpPr>
          <p:spPr>
            <a:xfrm>
              <a:off x="3993732" y="1184770"/>
              <a:ext cx="4335945" cy="629531"/>
            </a:xfrm>
            <a:prstGeom prst="rect">
              <a:avLst/>
            </a:prstGeom>
            <a:noFill/>
            <a:ln>
              <a:noFill/>
            </a:ln>
          </p:spPr>
          <p:txBody>
            <a:bodyPr anchorCtr="0" anchor="ctr" bIns="199875" lIns="76200" spcFirstLastPara="1" rIns="254000" wrap="square" tIns="76200">
              <a:noAutofit/>
            </a:bodyPr>
            <a:lstStyle/>
            <a:p>
              <a:pPr indent="0" lvl="0" marL="0" marR="0" rtl="0" algn="l">
                <a:lnSpc>
                  <a:spcPct val="90000"/>
                </a:lnSpc>
                <a:spcBef>
                  <a:spcPts val="0"/>
                </a:spcBef>
                <a:spcAft>
                  <a:spcPts val="0"/>
                </a:spcAft>
                <a:buNone/>
              </a:pPr>
              <a:r>
                <a:rPr b="1" i="0" lang="pt-BR" sz="2000" u="none" cap="none" strike="noStrike">
                  <a:solidFill>
                    <a:schemeClr val="lt1"/>
                  </a:solidFill>
                  <a:latin typeface="Arial"/>
                  <a:ea typeface="Arial"/>
                  <a:cs typeface="Arial"/>
                  <a:sym typeface="Arial"/>
                </a:rPr>
                <a:t>Situação</a:t>
              </a:r>
              <a:endParaRPr/>
            </a:p>
          </p:txBody>
        </p:sp>
        <p:sp>
          <p:nvSpPr>
            <p:cNvPr id="565" name="Google Shape;565;p55"/>
            <p:cNvSpPr/>
            <p:nvPr/>
          </p:nvSpPr>
          <p:spPr>
            <a:xfrm>
              <a:off x="3993732" y="1844044"/>
              <a:ext cx="3993732" cy="2810295"/>
            </a:xfrm>
            <a:prstGeom prst="rect">
              <a:avLst/>
            </a:prstGeom>
            <a:solidFill>
              <a:srgbClr val="C2CF1D">
                <a:alpha val="47843"/>
              </a:srgbClr>
            </a:solidFill>
            <a:ln cap="flat" cmpd="sng" w="25400">
              <a:solidFill>
                <a:srgbClr val="DAE654"/>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66" name="Google Shape;566;p55"/>
            <p:cNvSpPr txBox="1"/>
            <p:nvPr/>
          </p:nvSpPr>
          <p:spPr>
            <a:xfrm>
              <a:off x="3993732" y="1844044"/>
              <a:ext cx="3993732" cy="2810295"/>
            </a:xfrm>
            <a:prstGeom prst="rect">
              <a:avLst/>
            </a:prstGeom>
            <a:noFill/>
            <a:ln>
              <a:noFill/>
            </a:ln>
          </p:spPr>
          <p:txBody>
            <a:bodyPr anchorCtr="0" anchor="t" bIns="41900" lIns="41900" spcFirstLastPara="1" rIns="41900" wrap="square" tIns="41900">
              <a:noAutofit/>
            </a:bodyPr>
            <a:lstStyle/>
            <a:p>
              <a:pPr indent="0" lvl="0" marL="0" marR="0" rtl="0" algn="l">
                <a:lnSpc>
                  <a:spcPct val="154545"/>
                </a:lnSpc>
                <a:spcBef>
                  <a:spcPts val="0"/>
                </a:spcBef>
                <a:spcAft>
                  <a:spcPts val="0"/>
                </a:spcAft>
                <a:buClr>
                  <a:srgbClr val="000000"/>
                </a:buClr>
                <a:buSzPts val="1100"/>
                <a:buFont typeface="Arial"/>
                <a:buNone/>
              </a:pPr>
              <a:r>
                <a:rPr b="0" i="0" lang="pt-BR" sz="1100" u="none" cap="none" strike="noStrike">
                  <a:solidFill>
                    <a:srgbClr val="000000"/>
                  </a:solidFill>
                  <a:latin typeface="Open Sans"/>
                  <a:ea typeface="Open Sans"/>
                  <a:cs typeface="Open Sans"/>
                  <a:sym typeface="Open Sans"/>
                </a:rPr>
                <a:t>O modo dominante de fazer ciência estimula uma “cultura do segredo” na medida em que a reputação profissional de pesquisador se alicerça na ideia de prioridade da descoberta que o transforma em primeiro autor de artigos científicos. Além disso, critérios quantitativos de avaliação como número de publicações e de citações estimulam uma lógica produtivista que não necessariamente produz benefícios para a sociedade. É essencial substituir a cultura da competição pela da colaboração, reorientando os sistemas de recompensa e de comunicação da ciência na perspectiva do conhecimento aberto.</a:t>
              </a:r>
              <a:endParaRPr/>
            </a:p>
            <a:p>
              <a:pPr indent="0" lvl="0" marL="0" marR="0" rtl="0" algn="l">
                <a:lnSpc>
                  <a:spcPct val="154545"/>
                </a:lnSpc>
                <a:spcBef>
                  <a:spcPts val="0"/>
                </a:spcBef>
                <a:spcAft>
                  <a:spcPts val="0"/>
                </a:spcAft>
                <a:buClr>
                  <a:srgbClr val="000000"/>
                </a:buClr>
                <a:buSzPts val="1100"/>
                <a:buFont typeface="Arial"/>
                <a:buNone/>
              </a:pPr>
              <a:r>
                <a:rPr b="0" i="0" lang="pt-BR" sz="1100" u="none" cap="none" strike="noStrike">
                  <a:solidFill>
                    <a:srgbClr val="000000"/>
                  </a:solidFill>
                  <a:latin typeface="Open Sans"/>
                  <a:ea typeface="Open Sans"/>
                  <a:cs typeface="Open Sans"/>
                  <a:sym typeface="Open Sans"/>
                </a:rPr>
                <a:t> </a:t>
              </a:r>
              <a:endParaRPr/>
            </a:p>
            <a:p>
              <a:pPr indent="0" lvl="0" marL="0" marR="0" rtl="0" algn="l">
                <a:lnSpc>
                  <a:spcPct val="100000"/>
                </a:lnSpc>
                <a:spcBef>
                  <a:spcPts val="0"/>
                </a:spcBef>
                <a:spcAft>
                  <a:spcPts val="0"/>
                </a:spcAft>
                <a:buClr>
                  <a:srgbClr val="000000"/>
                </a:buClr>
                <a:buSzPts val="1200"/>
                <a:buFont typeface="Arial"/>
                <a:buNone/>
              </a:pPr>
              <a:r>
                <a:t/>
              </a:r>
              <a:endParaRPr b="0" i="0" sz="1200" u="none" cap="none" strike="noStrike">
                <a:solidFill>
                  <a:srgbClr val="000000"/>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200"/>
                <a:buFont typeface="Arial"/>
                <a:buNone/>
              </a:pPr>
              <a:r>
                <a:rPr b="0" i="0" lang="pt-BR" sz="1200" u="none" cap="none" strike="noStrike">
                  <a:solidFill>
                    <a:srgbClr val="000000"/>
                  </a:solidFill>
                  <a:latin typeface="Open Sans"/>
                  <a:ea typeface="Open Sans"/>
                  <a:cs typeface="Open Sans"/>
                  <a:sym typeface="Open Sans"/>
                </a:rPr>
                <a:t> </a:t>
              </a:r>
              <a:endParaRPr b="0" i="0" sz="900" u="none" cap="none" strike="noStrike">
                <a:solidFill>
                  <a:srgbClr val="000000"/>
                </a:solidFill>
                <a:latin typeface="Open Sans"/>
                <a:ea typeface="Open Sans"/>
                <a:cs typeface="Open Sans"/>
                <a:sym typeface="Open Sans"/>
              </a:endParaRPr>
            </a:p>
          </p:txBody>
        </p:sp>
      </p:grpSp>
      <p:sp>
        <p:nvSpPr>
          <p:cNvPr id="567" name="Google Shape;567;p55"/>
          <p:cNvSpPr/>
          <p:nvPr/>
        </p:nvSpPr>
        <p:spPr>
          <a:xfrm>
            <a:off x="0" y="0"/>
            <a:ext cx="9161100" cy="88200"/>
          </a:xfrm>
          <a:prstGeom prst="rect">
            <a:avLst/>
          </a:prstGeom>
          <a:solidFill>
            <a:srgbClr val="1CA68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71" name="Shape 571"/>
        <p:cNvGrpSpPr/>
        <p:nvPr/>
      </p:nvGrpSpPr>
      <p:grpSpPr>
        <a:xfrm>
          <a:off x="0" y="0"/>
          <a:ext cx="0" cy="0"/>
          <a:chOff x="0" y="0"/>
          <a:chExt cx="0" cy="0"/>
        </a:xfrm>
      </p:grpSpPr>
      <p:sp>
        <p:nvSpPr>
          <p:cNvPr id="572" name="Google Shape;572;p56"/>
          <p:cNvSpPr txBox="1"/>
          <p:nvPr>
            <p:ph type="title"/>
          </p:nvPr>
        </p:nvSpPr>
        <p:spPr>
          <a:xfrm>
            <a:off x="235500" y="315925"/>
            <a:ext cx="8520600" cy="8313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pt-BR"/>
              <a:t>7 Princípios</a:t>
            </a:r>
            <a:endParaRPr/>
          </a:p>
        </p:txBody>
      </p:sp>
      <p:sp>
        <p:nvSpPr>
          <p:cNvPr id="573" name="Google Shape;573;p56"/>
          <p:cNvSpPr/>
          <p:nvPr/>
        </p:nvSpPr>
        <p:spPr>
          <a:xfrm>
            <a:off x="0" y="0"/>
            <a:ext cx="9161100" cy="88200"/>
          </a:xfrm>
          <a:prstGeom prst="rect">
            <a:avLst/>
          </a:prstGeom>
          <a:solidFill>
            <a:srgbClr val="1CA688"/>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74" name="Google Shape;574;p56"/>
          <p:cNvSpPr txBox="1"/>
          <p:nvPr/>
        </p:nvSpPr>
        <p:spPr>
          <a:xfrm>
            <a:off x="317800" y="1386775"/>
            <a:ext cx="8520600" cy="1106700"/>
          </a:xfrm>
          <a:prstGeom prst="rect">
            <a:avLst/>
          </a:prstGeom>
          <a:noFill/>
          <a:ln cap="flat" cmpd="sng" w="19050">
            <a:solidFill>
              <a:srgbClr val="008000"/>
            </a:solidFill>
            <a:prstDash val="solid"/>
            <a:round/>
            <a:headEnd len="sm" w="sm" type="none"/>
            <a:tailEnd len="sm" w="sm" type="none"/>
          </a:ln>
        </p:spPr>
        <p:txBody>
          <a:bodyPr anchorCtr="0" anchor="t" bIns="45700" lIns="45700" spcFirstLastPara="1" rIns="45700" wrap="square" tIns="45700">
            <a:noAutofit/>
          </a:bodyPr>
          <a:lstStyle/>
          <a:p>
            <a:pPr indent="0" lvl="1" marL="0" marR="0" rtl="0" algn="l">
              <a:lnSpc>
                <a:spcPct val="150000"/>
              </a:lnSpc>
              <a:spcBef>
                <a:spcPts val="0"/>
              </a:spcBef>
              <a:spcAft>
                <a:spcPts val="0"/>
              </a:spcAft>
              <a:buClr>
                <a:srgbClr val="000000"/>
              </a:buClr>
              <a:buSzPts val="1200"/>
              <a:buFont typeface="Arial"/>
              <a:buNone/>
            </a:pPr>
            <a:r>
              <a:rPr b="1" lang="pt-BR" sz="1100">
                <a:latin typeface="Open Sans"/>
                <a:ea typeface="Open Sans"/>
                <a:cs typeface="Open Sans"/>
                <a:sym typeface="Open Sans"/>
              </a:rPr>
              <a:t>#1 - Interesse Público - </a:t>
            </a:r>
            <a:r>
              <a:rPr i="0" lang="pt-BR" sz="1100" u="none" cap="none" strike="noStrike">
                <a:solidFill>
                  <a:srgbClr val="000000"/>
                </a:solidFill>
                <a:latin typeface="Open Sans"/>
                <a:ea typeface="Open Sans"/>
                <a:cs typeface="Open Sans"/>
                <a:sym typeface="Open Sans"/>
              </a:rPr>
              <a:t>Dados com finalidade de pesquisa, principalmente aquela financiada com recursos públicos, são bens produzidos em nome do interesse público, devendo ser disponibilizados de forma aberta, no tempo oportuno e de maneira responsável, considerando as políticas estratégicas da pesquisa científica nacional, os interesses institucionais e as normas éticas e legais vigentes.</a:t>
            </a:r>
            <a:endParaRPr sz="1100">
              <a:latin typeface="Open Sans"/>
              <a:ea typeface="Open Sans"/>
              <a:cs typeface="Open Sans"/>
              <a:sym typeface="Open Sans"/>
            </a:endParaRPr>
          </a:p>
        </p:txBody>
      </p:sp>
      <p:sp>
        <p:nvSpPr>
          <p:cNvPr id="575" name="Google Shape;575;p56"/>
          <p:cNvSpPr txBox="1"/>
          <p:nvPr/>
        </p:nvSpPr>
        <p:spPr>
          <a:xfrm>
            <a:off x="332825" y="2669450"/>
            <a:ext cx="8470800" cy="986100"/>
          </a:xfrm>
          <a:prstGeom prst="rect">
            <a:avLst/>
          </a:prstGeom>
          <a:noFill/>
          <a:ln cap="flat" cmpd="sng" w="19050">
            <a:solidFill>
              <a:srgbClr val="008000"/>
            </a:solidFill>
            <a:prstDash val="solid"/>
            <a:round/>
            <a:headEnd len="sm" w="sm" type="none"/>
            <a:tailEnd len="sm" w="sm" type="none"/>
          </a:ln>
        </p:spPr>
        <p:txBody>
          <a:bodyPr anchorCtr="0" anchor="t" bIns="45700" lIns="45700" spcFirstLastPara="1" rIns="45700" wrap="square" tIns="45700">
            <a:noAutofit/>
          </a:bodyPr>
          <a:lstStyle/>
          <a:p>
            <a:pPr indent="0" lvl="1" marL="0" marR="0" rtl="0" algn="l">
              <a:lnSpc>
                <a:spcPct val="150000"/>
              </a:lnSpc>
              <a:spcBef>
                <a:spcPts val="0"/>
              </a:spcBef>
              <a:spcAft>
                <a:spcPts val="0"/>
              </a:spcAft>
              <a:buClr>
                <a:srgbClr val="000000"/>
              </a:buClr>
              <a:buSzPts val="1200"/>
              <a:buFont typeface="Arial"/>
              <a:buNone/>
            </a:pPr>
            <a:r>
              <a:rPr b="1" lang="pt-BR" sz="1100">
                <a:latin typeface="Open Sans"/>
                <a:ea typeface="Open Sans"/>
                <a:cs typeface="Open Sans"/>
                <a:sym typeface="Open Sans"/>
              </a:rPr>
              <a:t>#2 - Gestão e Abertura de Dados para Pesquisa - </a:t>
            </a:r>
            <a:r>
              <a:rPr i="0" lang="pt-BR" sz="1100" u="none" cap="none" strike="noStrike">
                <a:solidFill>
                  <a:srgbClr val="000000"/>
                </a:solidFill>
                <a:latin typeface="Open Sans"/>
                <a:ea typeface="Open Sans"/>
                <a:cs typeface="Open Sans"/>
                <a:sym typeface="Open Sans"/>
              </a:rPr>
              <a:t>A gestão de dados é mais do que uma tarefa operacional que apoia a organização e documentação de pesquisa. Ela é uma atividade que considera os aspectos técnicos e legais, define a abertura ou sigilo dos dados, mas, sobretudo, se vincula a estratégia da instituição de modo a garantir as condições ao desenvolvimento científico e tecnológico e a promoção de melhorias tangíveis na qualidade de vida da sociedade. </a:t>
            </a:r>
            <a:endParaRPr sz="1100">
              <a:latin typeface="Open Sans"/>
              <a:ea typeface="Open Sans"/>
              <a:cs typeface="Open Sans"/>
              <a:sym typeface="Open Sans"/>
            </a:endParaRPr>
          </a:p>
        </p:txBody>
      </p:sp>
      <p:sp>
        <p:nvSpPr>
          <p:cNvPr id="576" name="Google Shape;576;p56"/>
          <p:cNvSpPr txBox="1"/>
          <p:nvPr/>
        </p:nvSpPr>
        <p:spPr>
          <a:xfrm>
            <a:off x="342350" y="3834850"/>
            <a:ext cx="8470800" cy="1051800"/>
          </a:xfrm>
          <a:prstGeom prst="rect">
            <a:avLst/>
          </a:prstGeom>
          <a:noFill/>
          <a:ln cap="flat" cmpd="sng" w="19050">
            <a:solidFill>
              <a:srgbClr val="008000"/>
            </a:solidFill>
            <a:prstDash val="solid"/>
            <a:round/>
            <a:headEnd len="sm" w="sm" type="none"/>
            <a:tailEnd len="sm" w="sm" type="none"/>
          </a:ln>
        </p:spPr>
        <p:txBody>
          <a:bodyPr anchorCtr="0" anchor="t" bIns="45700" lIns="45700" spcFirstLastPara="1" rIns="45700" wrap="square" tIns="45700">
            <a:noAutofit/>
          </a:bodyPr>
          <a:lstStyle/>
          <a:p>
            <a:pPr indent="0" lvl="1" marL="0" marR="0" rtl="0" algn="l">
              <a:lnSpc>
                <a:spcPct val="150000"/>
              </a:lnSpc>
              <a:spcBef>
                <a:spcPts val="0"/>
              </a:spcBef>
              <a:spcAft>
                <a:spcPts val="0"/>
              </a:spcAft>
              <a:buClr>
                <a:srgbClr val="000000"/>
              </a:buClr>
              <a:buSzPts val="1200"/>
              <a:buFont typeface="Arial"/>
              <a:buNone/>
            </a:pPr>
            <a:r>
              <a:rPr b="1" lang="pt-BR" sz="1100">
                <a:latin typeface="Open Sans"/>
                <a:ea typeface="Open Sans"/>
                <a:cs typeface="Open Sans"/>
                <a:sym typeface="Open Sans"/>
              </a:rPr>
              <a:t>#3 - Marcos regulatórios - </a:t>
            </a:r>
            <a:r>
              <a:rPr i="0" lang="pt-BR" sz="1100" u="none" cap="none" strike="noStrike">
                <a:solidFill>
                  <a:srgbClr val="000000"/>
                </a:solidFill>
                <a:latin typeface="Open Sans"/>
                <a:ea typeface="Open Sans"/>
                <a:cs typeface="Open Sans"/>
                <a:sym typeface="Open Sans"/>
              </a:rPr>
              <a:t>Os direitos autorais e a propriedade intelectual sobre os dados científicos e bancos de dados gerados no processo de pesquisa na Fiocruz serão reconhecidos e protegidos. Em princípio, a abertura deve ser a mais ampla possível, observados os limites legais e éticos que incidam sobre dados pessoais, sensíveis ou sigilosos. As restrições de acesso devem ser claras e públicas dentro de prazos determinados com base em legislação específica.</a:t>
            </a:r>
            <a:endParaRPr sz="1100">
              <a:latin typeface="Open Sans"/>
              <a:ea typeface="Open Sans"/>
              <a:cs typeface="Open Sans"/>
              <a:sym typeface="Open Sans"/>
            </a:endParaRPr>
          </a:p>
          <a:p>
            <a:pPr indent="0" lvl="1" marL="0" marR="0" rtl="0" algn="l">
              <a:lnSpc>
                <a:spcPct val="150000"/>
              </a:lnSpc>
              <a:spcBef>
                <a:spcPts val="0"/>
              </a:spcBef>
              <a:spcAft>
                <a:spcPts val="0"/>
              </a:spcAft>
              <a:buClr>
                <a:srgbClr val="000000"/>
              </a:buClr>
              <a:buSzPts val="1200"/>
              <a:buFont typeface="Arial"/>
              <a:buNone/>
            </a:pPr>
            <a:r>
              <a:t/>
            </a:r>
            <a:endParaRPr sz="1100">
              <a:latin typeface="Open Sans"/>
              <a:ea typeface="Open Sans"/>
              <a:cs typeface="Open Sans"/>
              <a:sym typeface="Open Sans"/>
            </a:endParaRPr>
          </a:p>
        </p:txBody>
      </p:sp>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80" name="Shape 580"/>
        <p:cNvGrpSpPr/>
        <p:nvPr/>
      </p:nvGrpSpPr>
      <p:grpSpPr>
        <a:xfrm>
          <a:off x="0" y="0"/>
          <a:ext cx="0" cy="0"/>
          <a:chOff x="0" y="0"/>
          <a:chExt cx="0" cy="0"/>
        </a:xfrm>
      </p:grpSpPr>
      <p:sp>
        <p:nvSpPr>
          <p:cNvPr id="581" name="Google Shape;581;p57"/>
          <p:cNvSpPr txBox="1"/>
          <p:nvPr/>
        </p:nvSpPr>
        <p:spPr>
          <a:xfrm>
            <a:off x="339575" y="337200"/>
            <a:ext cx="8492700" cy="891900"/>
          </a:xfrm>
          <a:prstGeom prst="rect">
            <a:avLst/>
          </a:prstGeom>
          <a:noFill/>
          <a:ln cap="flat" cmpd="sng" w="19050">
            <a:solidFill>
              <a:srgbClr val="008000"/>
            </a:solidFill>
            <a:prstDash val="solid"/>
            <a:round/>
            <a:headEnd len="sm" w="sm" type="none"/>
            <a:tailEnd len="sm" w="sm" type="none"/>
          </a:ln>
        </p:spPr>
        <p:txBody>
          <a:bodyPr anchorCtr="0" anchor="t" bIns="45700" lIns="45700" spcFirstLastPara="1" rIns="45700" wrap="square" tIns="45700">
            <a:noAutofit/>
          </a:bodyPr>
          <a:lstStyle/>
          <a:p>
            <a:pPr indent="0" lvl="1" marL="0" marR="0" rtl="0" algn="l">
              <a:lnSpc>
                <a:spcPct val="150000"/>
              </a:lnSpc>
              <a:spcBef>
                <a:spcPts val="0"/>
              </a:spcBef>
              <a:spcAft>
                <a:spcPts val="0"/>
              </a:spcAft>
              <a:buClr>
                <a:srgbClr val="000000"/>
              </a:buClr>
              <a:buSzPts val="1200"/>
              <a:buFont typeface="Arial"/>
              <a:buNone/>
            </a:pPr>
            <a:r>
              <a:rPr b="1" lang="pt-BR" sz="1100">
                <a:latin typeface="Open Sans"/>
                <a:ea typeface="Open Sans"/>
                <a:cs typeface="Open Sans"/>
                <a:sym typeface="Open Sans"/>
              </a:rPr>
              <a:t>#4 - Desenvolvimento de Capacidades e Sustentabilidade - </a:t>
            </a:r>
            <a:r>
              <a:rPr i="0" lang="pt-BR" sz="1100" u="none" cap="none" strike="noStrike">
                <a:latin typeface="Open Sans"/>
                <a:ea typeface="Open Sans"/>
                <a:cs typeface="Open Sans"/>
                <a:sym typeface="Open Sans"/>
              </a:rPr>
              <a:t>A gestão de dados com a finalidade de pesquisa </a:t>
            </a:r>
            <a:r>
              <a:rPr i="0" lang="pt-BR" sz="1100" u="none" cap="none" strike="noStrike">
                <a:solidFill>
                  <a:srgbClr val="000000"/>
                </a:solidFill>
                <a:latin typeface="Open Sans"/>
                <a:ea typeface="Open Sans"/>
                <a:cs typeface="Open Sans"/>
                <a:sym typeface="Open Sans"/>
              </a:rPr>
              <a:t>visando ao acesso, compartilhamento e abertura requer o desenvolvimento de capacidades e a contratação de novos perfis profissionais, a exemplo do curador e do cientista de dados, e ainda, o estabelecimento de carreiras estruturadas e sustentáveis.</a:t>
            </a:r>
            <a:endParaRPr sz="1100">
              <a:latin typeface="Open Sans"/>
              <a:ea typeface="Open Sans"/>
              <a:cs typeface="Open Sans"/>
              <a:sym typeface="Open Sans"/>
            </a:endParaRPr>
          </a:p>
        </p:txBody>
      </p:sp>
      <p:sp>
        <p:nvSpPr>
          <p:cNvPr id="582" name="Google Shape;582;p57"/>
          <p:cNvSpPr txBox="1"/>
          <p:nvPr/>
        </p:nvSpPr>
        <p:spPr>
          <a:xfrm>
            <a:off x="339575" y="1317675"/>
            <a:ext cx="8492700" cy="1387800"/>
          </a:xfrm>
          <a:prstGeom prst="rect">
            <a:avLst/>
          </a:prstGeom>
          <a:noFill/>
          <a:ln cap="flat" cmpd="sng" w="19050">
            <a:solidFill>
              <a:srgbClr val="008000"/>
            </a:solidFill>
            <a:prstDash val="solid"/>
            <a:round/>
            <a:headEnd len="sm" w="sm" type="none"/>
            <a:tailEnd len="sm" w="sm" type="none"/>
          </a:ln>
        </p:spPr>
        <p:txBody>
          <a:bodyPr anchorCtr="0" anchor="t" bIns="45700" lIns="45700" spcFirstLastPara="1" rIns="45700" wrap="square" tIns="45700">
            <a:noAutofit/>
          </a:bodyPr>
          <a:lstStyle/>
          <a:p>
            <a:pPr indent="0" lvl="0" marL="0" rtl="0" algn="l">
              <a:lnSpc>
                <a:spcPct val="150000"/>
              </a:lnSpc>
              <a:spcBef>
                <a:spcPts val="700"/>
              </a:spcBef>
              <a:spcAft>
                <a:spcPts val="0"/>
              </a:spcAft>
              <a:buClr>
                <a:schemeClr val="dk1"/>
              </a:buClr>
              <a:buFont typeface="Arial"/>
              <a:buNone/>
            </a:pPr>
            <a:r>
              <a:rPr b="1" lang="pt-BR" sz="1100">
                <a:latin typeface="Open Sans"/>
                <a:ea typeface="Open Sans"/>
                <a:cs typeface="Open Sans"/>
                <a:sym typeface="Open Sans"/>
              </a:rPr>
              <a:t>#5 – Ambiente de Pesquisa Digital Integrado e Sustentável - </a:t>
            </a:r>
            <a:r>
              <a:rPr i="0" lang="pt-BR" sz="1100" u="none" cap="none" strike="noStrike">
                <a:latin typeface="Open Sans"/>
                <a:ea typeface="Open Sans"/>
                <a:cs typeface="Open Sans"/>
                <a:sym typeface="Open Sans"/>
              </a:rPr>
              <a:t>O avanço, democratização e incremento da produtividade e do conhecimento científico implica no desenvolvimento e na sustentabilidade de plataformas digitais colaborativas. As novas práticas de produção de conhecimento demandam infraestruturas voltadas ao compartilhamento e vinculação de grandes volumes de dados – tanto administrativos como gerados a partir de pesquisas científicas, e a interação entre pesquisadores de diferentes instituições e campos de conhecimento.</a:t>
            </a:r>
            <a:endParaRPr sz="1100"/>
          </a:p>
        </p:txBody>
      </p:sp>
      <p:sp>
        <p:nvSpPr>
          <p:cNvPr id="583" name="Google Shape;583;p57"/>
          <p:cNvSpPr txBox="1"/>
          <p:nvPr/>
        </p:nvSpPr>
        <p:spPr>
          <a:xfrm>
            <a:off x="339575" y="2889300"/>
            <a:ext cx="8520600" cy="831300"/>
          </a:xfrm>
          <a:prstGeom prst="rect">
            <a:avLst/>
          </a:prstGeom>
          <a:noFill/>
          <a:ln cap="flat" cmpd="sng" w="19050">
            <a:solidFill>
              <a:srgbClr val="008000"/>
            </a:solidFill>
            <a:prstDash val="solid"/>
            <a:round/>
            <a:headEnd len="sm" w="sm" type="none"/>
            <a:tailEnd len="sm" w="sm" type="none"/>
          </a:ln>
        </p:spPr>
        <p:txBody>
          <a:bodyPr anchorCtr="0" anchor="t" bIns="45700" lIns="45700" spcFirstLastPara="1" rIns="45700" wrap="square" tIns="45700">
            <a:noAutofit/>
          </a:bodyPr>
          <a:lstStyle/>
          <a:p>
            <a:pPr indent="0" lvl="1" marL="0" marR="0" rtl="0" algn="l">
              <a:lnSpc>
                <a:spcPct val="150000"/>
              </a:lnSpc>
              <a:spcBef>
                <a:spcPts val="0"/>
              </a:spcBef>
              <a:spcAft>
                <a:spcPts val="0"/>
              </a:spcAft>
              <a:buClr>
                <a:srgbClr val="000000"/>
              </a:buClr>
              <a:buSzPts val="1200"/>
              <a:buFont typeface="Arial"/>
              <a:buNone/>
            </a:pPr>
            <a:r>
              <a:rPr b="1" lang="pt-BR" sz="1100">
                <a:latin typeface="Open Sans"/>
                <a:ea typeface="Open Sans"/>
                <a:cs typeface="Open Sans"/>
                <a:sym typeface="Open Sans"/>
              </a:rPr>
              <a:t>#6 - Ciência cidadã, democracia e desenvolvimento - </a:t>
            </a:r>
            <a:r>
              <a:rPr i="0" lang="pt-BR" sz="1100" u="none" cap="none" strike="noStrike">
                <a:solidFill>
                  <a:srgbClr val="000000"/>
                </a:solidFill>
                <a:latin typeface="Open Sans"/>
                <a:ea typeface="Open Sans"/>
                <a:cs typeface="Open Sans"/>
                <a:sym typeface="Open Sans"/>
              </a:rPr>
              <a:t>A ciência está a serviço da sociedade. A pesquisa científica deve construir e adotar os meios para promover a participação cidadã, vinculando-se às demandas coletivas, à resolução de problemas, a geração de benefícios para a sociedade e o fortalecimento do SUS.</a:t>
            </a:r>
            <a:endParaRPr sz="1100"/>
          </a:p>
          <a:p>
            <a:pPr indent="0" lvl="1" marL="0" marR="0" rtl="0" algn="l">
              <a:lnSpc>
                <a:spcPct val="150000"/>
              </a:lnSpc>
              <a:spcBef>
                <a:spcPts val="0"/>
              </a:spcBef>
              <a:spcAft>
                <a:spcPts val="0"/>
              </a:spcAft>
              <a:buClr>
                <a:srgbClr val="000000"/>
              </a:buClr>
              <a:buSzPts val="1200"/>
              <a:buFont typeface="Arial"/>
              <a:buNone/>
            </a:pPr>
            <a:r>
              <a:rPr b="1" i="0" lang="pt-BR" sz="1000" u="none" cap="none" strike="noStrike">
                <a:solidFill>
                  <a:srgbClr val="000000"/>
                </a:solidFill>
                <a:latin typeface="Open Sans"/>
                <a:ea typeface="Open Sans"/>
                <a:cs typeface="Open Sans"/>
                <a:sym typeface="Open Sans"/>
              </a:rPr>
              <a:t> </a:t>
            </a:r>
            <a:endParaRPr sz="1000"/>
          </a:p>
          <a:p>
            <a:pPr indent="0" lvl="1" marL="0" marR="0" rtl="0" algn="l">
              <a:lnSpc>
                <a:spcPct val="100000"/>
              </a:lnSpc>
              <a:spcBef>
                <a:spcPts val="0"/>
              </a:spcBef>
              <a:spcAft>
                <a:spcPts val="0"/>
              </a:spcAft>
              <a:buClr>
                <a:srgbClr val="000000"/>
              </a:buClr>
              <a:buSzPts val="1200"/>
              <a:buFont typeface="Arial"/>
              <a:buNone/>
            </a:pPr>
            <a:r>
              <a:rPr b="0" i="0" lang="pt-BR" sz="1000" u="none" cap="none" strike="noStrike">
                <a:solidFill>
                  <a:srgbClr val="000000"/>
                </a:solidFill>
                <a:latin typeface="Open Sans"/>
                <a:ea typeface="Open Sans"/>
                <a:cs typeface="Open Sans"/>
                <a:sym typeface="Open Sans"/>
              </a:rPr>
              <a:t> </a:t>
            </a:r>
            <a:endParaRPr sz="1000"/>
          </a:p>
        </p:txBody>
      </p:sp>
      <p:sp>
        <p:nvSpPr>
          <p:cNvPr id="584" name="Google Shape;584;p57"/>
          <p:cNvSpPr/>
          <p:nvPr/>
        </p:nvSpPr>
        <p:spPr>
          <a:xfrm>
            <a:off x="0" y="0"/>
            <a:ext cx="9161100" cy="88200"/>
          </a:xfrm>
          <a:prstGeom prst="rect">
            <a:avLst/>
          </a:prstGeom>
          <a:solidFill>
            <a:srgbClr val="1CA688"/>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85" name="Google Shape;585;p57"/>
          <p:cNvSpPr txBox="1"/>
          <p:nvPr/>
        </p:nvSpPr>
        <p:spPr>
          <a:xfrm>
            <a:off x="348575" y="3842050"/>
            <a:ext cx="8520600" cy="1032600"/>
          </a:xfrm>
          <a:prstGeom prst="rect">
            <a:avLst/>
          </a:prstGeom>
          <a:noFill/>
          <a:ln cap="flat" cmpd="sng" w="19050">
            <a:solidFill>
              <a:srgbClr val="008000"/>
            </a:solidFill>
            <a:prstDash val="solid"/>
            <a:round/>
            <a:headEnd len="sm" w="sm" type="none"/>
            <a:tailEnd len="sm" w="sm" type="none"/>
          </a:ln>
        </p:spPr>
        <p:txBody>
          <a:bodyPr anchorCtr="0" anchor="t" bIns="45700" lIns="45700" spcFirstLastPara="1" rIns="45700" wrap="square" tIns="45700">
            <a:noAutofit/>
          </a:bodyPr>
          <a:lstStyle/>
          <a:p>
            <a:pPr indent="0" lvl="1" marL="0" marR="0" rtl="0" algn="l">
              <a:lnSpc>
                <a:spcPct val="150000"/>
              </a:lnSpc>
              <a:spcBef>
                <a:spcPts val="0"/>
              </a:spcBef>
              <a:spcAft>
                <a:spcPts val="0"/>
              </a:spcAft>
              <a:buClr>
                <a:srgbClr val="000000"/>
              </a:buClr>
              <a:buSzPts val="1200"/>
              <a:buFont typeface="Arial"/>
              <a:buNone/>
            </a:pPr>
            <a:r>
              <a:rPr b="1" lang="pt-BR" sz="1100">
                <a:latin typeface="Open Sans"/>
                <a:ea typeface="Open Sans"/>
                <a:cs typeface="Open Sans"/>
                <a:sym typeface="Open Sans"/>
              </a:rPr>
              <a:t>#7 - Avaliação de Pesquisa e Impacto Societal- </a:t>
            </a:r>
            <a:r>
              <a:rPr i="0" lang="pt-BR" sz="1100" u="none" cap="none" strike="noStrike">
                <a:solidFill>
                  <a:srgbClr val="000000"/>
                </a:solidFill>
                <a:latin typeface="Open Sans"/>
                <a:ea typeface="Open Sans"/>
                <a:cs typeface="Open Sans"/>
                <a:sym typeface="Open Sans"/>
              </a:rPr>
              <a:t>A Ciência Aberta requer a criação e adoção de novas métricas de avaliação da produção científica que estimulem práticas de abertura e acesso ao conhecimento. Os sistemas de incentivo, avaliação e recompensa de pesquisa devem valorizar a abertura de dados para pesquisa que possam gerar benefícios para a sociedade, além do avanço no conhecimento.</a:t>
            </a:r>
            <a:endParaRPr sz="1100"/>
          </a:p>
        </p:txBody>
      </p:sp>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89" name="Shape 589"/>
        <p:cNvGrpSpPr/>
        <p:nvPr/>
      </p:nvGrpSpPr>
      <p:grpSpPr>
        <a:xfrm>
          <a:off x="0" y="0"/>
          <a:ext cx="0" cy="0"/>
          <a:chOff x="0" y="0"/>
          <a:chExt cx="0" cy="0"/>
        </a:xfrm>
      </p:grpSpPr>
      <p:pic>
        <p:nvPicPr>
          <p:cNvPr id="590" name="Google Shape;590;p58"/>
          <p:cNvPicPr preferRelativeResize="0"/>
          <p:nvPr/>
        </p:nvPicPr>
        <p:blipFill rotWithShape="1">
          <a:blip r:embed="rId3">
            <a:alphaModFix/>
          </a:blip>
          <a:srcRect b="0" l="0" r="0" t="0"/>
          <a:stretch/>
        </p:blipFill>
        <p:spPr>
          <a:xfrm>
            <a:off x="0" y="475488"/>
            <a:ext cx="9197241" cy="3722510"/>
          </a:xfrm>
          <a:prstGeom prst="rect">
            <a:avLst/>
          </a:prstGeom>
          <a:noFill/>
          <a:ln>
            <a:noFill/>
          </a:ln>
        </p:spPr>
      </p:pic>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94" name="Shape 594"/>
        <p:cNvGrpSpPr/>
        <p:nvPr/>
      </p:nvGrpSpPr>
      <p:grpSpPr>
        <a:xfrm>
          <a:off x="0" y="0"/>
          <a:ext cx="0" cy="0"/>
          <a:chOff x="0" y="0"/>
          <a:chExt cx="0" cy="0"/>
        </a:xfrm>
      </p:grpSpPr>
    </p:spTree>
  </p:cSld>
  <p:clrMapOvr>
    <a:masterClrMapping/>
  </p:clrMapOvr>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98" name="Shape 598"/>
        <p:cNvGrpSpPr/>
        <p:nvPr/>
      </p:nvGrpSpPr>
      <p:grpSpPr>
        <a:xfrm>
          <a:off x="0" y="0"/>
          <a:ext cx="0" cy="0"/>
          <a:chOff x="0" y="0"/>
          <a:chExt cx="0" cy="0"/>
        </a:xfrm>
      </p:grpSpPr>
      <p:sp>
        <p:nvSpPr>
          <p:cNvPr id="599" name="Google Shape;599;p60"/>
          <p:cNvSpPr/>
          <p:nvPr/>
        </p:nvSpPr>
        <p:spPr>
          <a:xfrm>
            <a:off x="1057273" y="888888"/>
            <a:ext cx="7210425" cy="4154984"/>
          </a:xfrm>
          <a:prstGeom prst="rect">
            <a:avLst/>
          </a:prstGeom>
          <a:noFill/>
          <a:ln>
            <a:noFill/>
          </a:ln>
        </p:spPr>
        <p:txBody>
          <a:bodyPr anchorCtr="0" anchor="t" bIns="45700" lIns="91425" spcFirstLastPara="1" rIns="91425" wrap="square" tIns="45700">
            <a:noAutofit/>
          </a:bodyPr>
          <a:lstStyle/>
          <a:p>
            <a:pPr indent="-285750" lvl="0" marL="285750" marR="0" rtl="0" algn="l">
              <a:lnSpc>
                <a:spcPct val="150000"/>
              </a:lnSpc>
              <a:spcBef>
                <a:spcPts val="0"/>
              </a:spcBef>
              <a:spcAft>
                <a:spcPts val="0"/>
              </a:spcAft>
              <a:buClr>
                <a:srgbClr val="000000"/>
              </a:buClr>
              <a:buSzPts val="1600"/>
              <a:buFont typeface="Arial"/>
              <a:buChar char="•"/>
            </a:pPr>
            <a:r>
              <a:rPr b="0" i="0" lang="pt-BR" sz="1600" u="none" cap="none" strike="noStrike">
                <a:solidFill>
                  <a:srgbClr val="000000"/>
                </a:solidFill>
                <a:latin typeface="Open Sans"/>
                <a:ea typeface="Open Sans"/>
                <a:cs typeface="Open Sans"/>
                <a:sym typeface="Open Sans"/>
              </a:rPr>
              <a:t>Grupo de trabalho Ciência Aberta</a:t>
            </a:r>
            <a:endParaRPr/>
          </a:p>
          <a:p>
            <a:pPr indent="-285750" lvl="0" marL="285750" marR="0" rtl="0" algn="l">
              <a:lnSpc>
                <a:spcPct val="150000"/>
              </a:lnSpc>
              <a:spcBef>
                <a:spcPts val="0"/>
              </a:spcBef>
              <a:spcAft>
                <a:spcPts val="0"/>
              </a:spcAft>
              <a:buClr>
                <a:srgbClr val="000000"/>
              </a:buClr>
              <a:buSzPts val="1600"/>
              <a:buFont typeface="Arial"/>
              <a:buChar char="•"/>
            </a:pPr>
            <a:r>
              <a:rPr b="0" i="0" lang="pt-BR" sz="1600" u="none" cap="none" strike="noStrike">
                <a:solidFill>
                  <a:srgbClr val="000000"/>
                </a:solidFill>
                <a:latin typeface="Open Sans"/>
                <a:ea typeface="Open Sans"/>
                <a:cs typeface="Open Sans"/>
                <a:sym typeface="Open Sans"/>
              </a:rPr>
              <a:t>GT Diretrizes: Paula Xavier, Anne Clinio, Bethania Almeida, Flavia Elias e Marcia Motta</a:t>
            </a:r>
            <a:endParaRPr/>
          </a:p>
          <a:p>
            <a:pPr indent="-285750" lvl="0" marL="285750" marR="0" rtl="0" algn="l">
              <a:lnSpc>
                <a:spcPct val="150000"/>
              </a:lnSpc>
              <a:spcBef>
                <a:spcPts val="0"/>
              </a:spcBef>
              <a:spcAft>
                <a:spcPts val="0"/>
              </a:spcAft>
              <a:buClr>
                <a:srgbClr val="000000"/>
              </a:buClr>
              <a:buSzPts val="1600"/>
              <a:buFont typeface="Arial"/>
              <a:buChar char="•"/>
            </a:pPr>
            <a:r>
              <a:rPr b="0" i="0" lang="pt-BR" sz="1600" u="none" cap="none" strike="noStrike">
                <a:solidFill>
                  <a:srgbClr val="000000"/>
                </a:solidFill>
                <a:latin typeface="Open Sans"/>
                <a:ea typeface="Open Sans"/>
                <a:cs typeface="Open Sans"/>
                <a:sym typeface="Open Sans"/>
              </a:rPr>
              <a:t>GT Marcos legais: Paulo Guanaes, Allan Rocha, Danilo Doneda e Francisco Tavares</a:t>
            </a:r>
            <a:endParaRPr/>
          </a:p>
          <a:p>
            <a:pPr indent="-285750" lvl="0" marL="285750" marR="0" rtl="0" algn="l">
              <a:lnSpc>
                <a:spcPct val="150000"/>
              </a:lnSpc>
              <a:spcBef>
                <a:spcPts val="0"/>
              </a:spcBef>
              <a:spcAft>
                <a:spcPts val="0"/>
              </a:spcAft>
              <a:buClr>
                <a:srgbClr val="000000"/>
              </a:buClr>
              <a:buSzPts val="1600"/>
              <a:buFont typeface="Arial"/>
              <a:buChar char="•"/>
            </a:pPr>
            <a:r>
              <a:rPr b="0" i="0" lang="pt-BR" sz="1600" u="none" cap="none" strike="noStrike">
                <a:solidFill>
                  <a:srgbClr val="000000"/>
                </a:solidFill>
                <a:latin typeface="Open Sans"/>
                <a:ea typeface="Open Sans"/>
                <a:cs typeface="Open Sans"/>
                <a:sym typeface="Open Sans"/>
              </a:rPr>
              <a:t>GT Comunicação: Raiza Coutinho, Ana Aguiar, Maira Baracho, Jaqueline Gomes</a:t>
            </a:r>
            <a:endParaRPr/>
          </a:p>
          <a:p>
            <a:pPr indent="-285750" lvl="0" marL="285750" marR="0" rtl="0" algn="l">
              <a:lnSpc>
                <a:spcPct val="150000"/>
              </a:lnSpc>
              <a:spcBef>
                <a:spcPts val="0"/>
              </a:spcBef>
              <a:spcAft>
                <a:spcPts val="0"/>
              </a:spcAft>
              <a:buClr>
                <a:srgbClr val="000000"/>
              </a:buClr>
              <a:buSzPts val="1600"/>
              <a:buFont typeface="Arial"/>
              <a:buChar char="•"/>
            </a:pPr>
            <a:r>
              <a:rPr b="0" i="0" lang="pt-BR" sz="1600" u="none" cap="none" strike="noStrike">
                <a:solidFill>
                  <a:srgbClr val="000000"/>
                </a:solidFill>
                <a:latin typeface="Open Sans"/>
                <a:ea typeface="Open Sans"/>
                <a:cs typeface="Open Sans"/>
                <a:sym typeface="Open Sans"/>
              </a:rPr>
              <a:t>Fatima Martins</a:t>
            </a:r>
            <a:endParaRPr b="0" i="0" sz="1600" u="none" cap="none" strike="noStrike">
              <a:solidFill>
                <a:srgbClr val="000000"/>
              </a:solidFill>
              <a:latin typeface="Open Sans"/>
              <a:ea typeface="Open Sans"/>
              <a:cs typeface="Open Sans"/>
              <a:sym typeface="Open Sans"/>
            </a:endParaRPr>
          </a:p>
          <a:p>
            <a:pPr indent="-285750" lvl="0" marL="285750" marR="0" rtl="0" algn="l">
              <a:lnSpc>
                <a:spcPct val="150000"/>
              </a:lnSpc>
              <a:spcBef>
                <a:spcPts val="0"/>
              </a:spcBef>
              <a:spcAft>
                <a:spcPts val="0"/>
              </a:spcAft>
              <a:buClr>
                <a:srgbClr val="000000"/>
              </a:buClr>
              <a:buSzPts val="1600"/>
              <a:buFont typeface="Arial"/>
              <a:buChar char="•"/>
            </a:pPr>
            <a:r>
              <a:rPr b="0" i="0" lang="pt-BR" sz="1600" u="none" cap="none" strike="noStrike">
                <a:solidFill>
                  <a:srgbClr val="000000"/>
                </a:solidFill>
                <a:latin typeface="Open Sans"/>
                <a:ea typeface="Open Sans"/>
                <a:cs typeface="Open Sans"/>
                <a:sym typeface="Open Sans"/>
              </a:rPr>
              <a:t>Mauricio Barreto – Cidacs</a:t>
            </a:r>
            <a:endParaRPr b="0" i="0" sz="1600" u="none" cap="none" strike="noStrike">
              <a:solidFill>
                <a:srgbClr val="000000"/>
              </a:solidFill>
              <a:latin typeface="Open Sans"/>
              <a:ea typeface="Open Sans"/>
              <a:cs typeface="Open Sans"/>
              <a:sym typeface="Open Sans"/>
            </a:endParaRPr>
          </a:p>
          <a:p>
            <a:pPr indent="-285750" lvl="0" marL="285750" marR="0" rtl="0" algn="l">
              <a:lnSpc>
                <a:spcPct val="150000"/>
              </a:lnSpc>
              <a:spcBef>
                <a:spcPts val="0"/>
              </a:spcBef>
              <a:spcAft>
                <a:spcPts val="0"/>
              </a:spcAft>
              <a:buClr>
                <a:srgbClr val="000000"/>
              </a:buClr>
              <a:buSzPts val="1600"/>
              <a:buFont typeface="Arial"/>
              <a:buChar char="•"/>
            </a:pPr>
            <a:r>
              <a:rPr b="0" i="0" lang="pt-BR" sz="1600" u="none" cap="none" strike="noStrike">
                <a:solidFill>
                  <a:srgbClr val="000000"/>
                </a:solidFill>
                <a:latin typeface="Open Sans"/>
                <a:ea typeface="Open Sans"/>
                <a:cs typeface="Open Sans"/>
                <a:sym typeface="Open Sans"/>
              </a:rPr>
              <a:t>Claude Pirmez – Memórias do IOC</a:t>
            </a:r>
            <a:endParaRPr/>
          </a:p>
          <a:p>
            <a:pPr indent="-285750" lvl="0" marL="285750" marR="0" rtl="0" algn="l">
              <a:lnSpc>
                <a:spcPct val="150000"/>
              </a:lnSpc>
              <a:spcBef>
                <a:spcPts val="0"/>
              </a:spcBef>
              <a:spcAft>
                <a:spcPts val="0"/>
              </a:spcAft>
              <a:buClr>
                <a:srgbClr val="000000"/>
              </a:buClr>
              <a:buSzPts val="1600"/>
              <a:buFont typeface="Arial"/>
              <a:buChar char="•"/>
            </a:pPr>
            <a:r>
              <a:rPr b="0" i="0" lang="pt-BR" sz="1600" u="none" cap="none" strike="noStrike">
                <a:solidFill>
                  <a:srgbClr val="000000"/>
                </a:solidFill>
                <a:latin typeface="Open Sans"/>
                <a:ea typeface="Open Sans"/>
                <a:cs typeface="Open Sans"/>
                <a:sym typeface="Open Sans"/>
              </a:rPr>
              <a:t>Eloy Rodrigues – UMinho</a:t>
            </a:r>
            <a:endParaRPr b="0" i="0" sz="1600" u="none" cap="none" strike="noStrike">
              <a:solidFill>
                <a:srgbClr val="000000"/>
              </a:solidFill>
              <a:latin typeface="Open Sans"/>
              <a:ea typeface="Open Sans"/>
              <a:cs typeface="Open Sans"/>
              <a:sym typeface="Open Sans"/>
            </a:endParaRPr>
          </a:p>
        </p:txBody>
      </p:sp>
      <p:sp>
        <p:nvSpPr>
          <p:cNvPr id="600" name="Google Shape;600;p60"/>
          <p:cNvSpPr txBox="1"/>
          <p:nvPr/>
        </p:nvSpPr>
        <p:spPr>
          <a:xfrm>
            <a:off x="181791" y="317144"/>
            <a:ext cx="8520600" cy="831300"/>
          </a:xfrm>
          <a:prstGeom prst="rect">
            <a:avLst/>
          </a:prstGeom>
          <a:noFill/>
          <a:ln>
            <a:noFill/>
          </a:ln>
        </p:spPr>
        <p:txBody>
          <a:bodyPr anchorCtr="0" anchor="b" bIns="91425" lIns="91425" spcFirstLastPara="1" rIns="91425" wrap="square" tIns="91425">
            <a:noAutofit/>
          </a:bodyPr>
          <a:lstStyle/>
          <a:p>
            <a:pPr indent="0" lvl="0" marL="0" marR="0" rtl="0" algn="l">
              <a:lnSpc>
                <a:spcPct val="100000"/>
              </a:lnSpc>
              <a:spcBef>
                <a:spcPts val="0"/>
              </a:spcBef>
              <a:spcAft>
                <a:spcPts val="0"/>
              </a:spcAft>
              <a:buNone/>
            </a:pPr>
            <a:r>
              <a:rPr b="0" i="0" lang="pt-BR" sz="4200" u="none" cap="none" strike="noStrike">
                <a:solidFill>
                  <a:srgbClr val="000000"/>
                </a:solidFill>
                <a:latin typeface="Economica"/>
                <a:ea typeface="Economica"/>
                <a:cs typeface="Economica"/>
                <a:sym typeface="Economica"/>
              </a:rPr>
              <a:t>Agradecimentos</a:t>
            </a:r>
            <a:endParaRPr/>
          </a:p>
          <a:p>
            <a:pPr indent="0" lvl="0" marL="0" marR="0" rtl="0" algn="l">
              <a:lnSpc>
                <a:spcPct val="100000"/>
              </a:lnSpc>
              <a:spcBef>
                <a:spcPts val="0"/>
              </a:spcBef>
              <a:spcAft>
                <a:spcPts val="0"/>
              </a:spcAft>
              <a:buNone/>
            </a:pPr>
            <a:r>
              <a:t/>
            </a:r>
            <a:endParaRPr b="1" i="0" sz="1600" u="none" cap="none" strike="noStrike">
              <a:solidFill>
                <a:srgbClr val="000000"/>
              </a:solidFill>
              <a:latin typeface="Open Sans"/>
              <a:ea typeface="Open Sans"/>
              <a:cs typeface="Open Sans"/>
              <a:sym typeface="Open Sans"/>
            </a:endParaRPr>
          </a:p>
        </p:txBody>
      </p:sp>
    </p:spTree>
  </p:cSld>
  <p:clrMapOvr>
    <a:masterClrMapping/>
  </p:clrMapOvr>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04" name="Shape 604"/>
        <p:cNvGrpSpPr/>
        <p:nvPr/>
      </p:nvGrpSpPr>
      <p:grpSpPr>
        <a:xfrm>
          <a:off x="0" y="0"/>
          <a:ext cx="0" cy="0"/>
          <a:chOff x="0" y="0"/>
          <a:chExt cx="0" cy="0"/>
        </a:xfrm>
      </p:grpSpPr>
      <p:sp>
        <p:nvSpPr>
          <p:cNvPr id="605" name="Google Shape;605;p61"/>
          <p:cNvSpPr txBox="1"/>
          <p:nvPr>
            <p:ph idx="4294967295" type="title"/>
          </p:nvPr>
        </p:nvSpPr>
        <p:spPr>
          <a:xfrm>
            <a:off x="311700" y="1535250"/>
            <a:ext cx="8520600" cy="1079400"/>
          </a:xfrm>
          <a:prstGeom prst="rect">
            <a:avLst/>
          </a:prstGeom>
          <a:noFill/>
          <a:ln>
            <a:noFill/>
          </a:ln>
        </p:spPr>
        <p:txBody>
          <a:bodyPr anchorCtr="0" anchor="b" bIns="91425" lIns="91425" spcFirstLastPara="1" rIns="91425" wrap="square" tIns="91425">
            <a:noAutofit/>
          </a:bodyPr>
          <a:lstStyle/>
          <a:p>
            <a:pPr indent="0" lvl="0" marL="0" marR="0" rtl="0" algn="ctr">
              <a:lnSpc>
                <a:spcPct val="100000"/>
              </a:lnSpc>
              <a:spcBef>
                <a:spcPts val="0"/>
              </a:spcBef>
              <a:spcAft>
                <a:spcPts val="0"/>
              </a:spcAft>
              <a:buClr>
                <a:schemeClr val="dk1"/>
              </a:buClr>
              <a:buSzPts val="4200"/>
              <a:buFont typeface="Economica"/>
              <a:buNone/>
            </a:pPr>
            <a:r>
              <a:rPr b="1" i="0" lang="pt-BR" sz="4200" u="none" cap="none" strike="noStrike">
                <a:solidFill>
                  <a:srgbClr val="1CA688"/>
                </a:solidFill>
                <a:latin typeface="Economica"/>
                <a:ea typeface="Economica"/>
                <a:cs typeface="Economica"/>
                <a:sym typeface="Economica"/>
              </a:rPr>
              <a:t>Obrigada</a:t>
            </a:r>
            <a:endParaRPr b="1" i="0" sz="4200" u="none" cap="none" strike="noStrike">
              <a:solidFill>
                <a:srgbClr val="1CA688"/>
              </a:solidFill>
              <a:latin typeface="Economica"/>
              <a:ea typeface="Economica"/>
              <a:cs typeface="Economica"/>
              <a:sym typeface="Economica"/>
            </a:endParaRPr>
          </a:p>
        </p:txBody>
      </p:sp>
      <p:sp>
        <p:nvSpPr>
          <p:cNvPr id="606" name="Google Shape;606;p61"/>
          <p:cNvSpPr txBox="1"/>
          <p:nvPr>
            <p:ph idx="4294967295" type="body"/>
          </p:nvPr>
        </p:nvSpPr>
        <p:spPr>
          <a:xfrm>
            <a:off x="311700" y="2729346"/>
            <a:ext cx="8520600" cy="543300"/>
          </a:xfrm>
          <a:prstGeom prst="rect">
            <a:avLst/>
          </a:prstGeom>
          <a:noFill/>
          <a:ln>
            <a:noFill/>
          </a:ln>
        </p:spPr>
        <p:txBody>
          <a:bodyPr anchorCtr="0" anchor="t" bIns="91425" lIns="91425" spcFirstLastPara="1" rIns="91425" wrap="square" tIns="91425">
            <a:noAutofit/>
          </a:bodyPr>
          <a:lstStyle/>
          <a:p>
            <a:pPr indent="0" lvl="0" marL="0" marR="0" rtl="0" algn="ctr">
              <a:lnSpc>
                <a:spcPct val="115000"/>
              </a:lnSpc>
              <a:spcBef>
                <a:spcPts val="0"/>
              </a:spcBef>
              <a:spcAft>
                <a:spcPts val="0"/>
              </a:spcAft>
              <a:buClr>
                <a:schemeClr val="dk1"/>
              </a:buClr>
              <a:buSzPts val="1800"/>
              <a:buFont typeface="Open Sans"/>
              <a:buNone/>
            </a:pPr>
            <a:r>
              <a:rPr b="1" i="0" lang="pt-BR" sz="1800" u="none" cap="none" strike="noStrike">
                <a:solidFill>
                  <a:schemeClr val="dk1"/>
                </a:solidFill>
                <a:latin typeface="Open Sans"/>
                <a:ea typeface="Open Sans"/>
                <a:cs typeface="Open Sans"/>
                <a:sym typeface="Open Sans"/>
              </a:rPr>
              <a:t>Paula Xavier</a:t>
            </a:r>
            <a:endParaRPr b="1" i="0" sz="1800" u="none" cap="none" strike="noStrike">
              <a:solidFill>
                <a:schemeClr val="dk1"/>
              </a:solidFill>
              <a:latin typeface="Open Sans"/>
              <a:ea typeface="Open Sans"/>
              <a:cs typeface="Open Sans"/>
              <a:sym typeface="Open Sans"/>
            </a:endParaRPr>
          </a:p>
          <a:p>
            <a:pPr indent="0" lvl="0" marL="0" marR="0" rtl="0" algn="ctr">
              <a:lnSpc>
                <a:spcPct val="115000"/>
              </a:lnSpc>
              <a:spcBef>
                <a:spcPts val="1600"/>
              </a:spcBef>
              <a:spcAft>
                <a:spcPts val="1600"/>
              </a:spcAft>
              <a:buClr>
                <a:schemeClr val="dk1"/>
              </a:buClr>
              <a:buSzPts val="1800"/>
              <a:buFont typeface="Open Sans"/>
              <a:buNone/>
            </a:pPr>
            <a:r>
              <a:rPr b="0" i="0" lang="pt-BR" sz="1400" u="none" cap="none" strike="noStrike">
                <a:solidFill>
                  <a:schemeClr val="dk1"/>
                </a:solidFill>
                <a:latin typeface="Open Sans"/>
                <a:ea typeface="Open Sans"/>
                <a:cs typeface="Open Sans"/>
                <a:sym typeface="Open Sans"/>
              </a:rPr>
              <a:t>paula.xavier@fiocruz.br</a:t>
            </a:r>
            <a:endParaRPr b="0" i="0" sz="1400" u="none" cap="none" strike="noStrike">
              <a:solidFill>
                <a:schemeClr val="dk1"/>
              </a:solidFill>
              <a:latin typeface="Open Sans"/>
              <a:ea typeface="Open Sans"/>
              <a:cs typeface="Open Sans"/>
              <a:sym typeface="Open Sans"/>
            </a:endParaRPr>
          </a:p>
        </p:txBody>
      </p:sp>
      <p:sp>
        <p:nvSpPr>
          <p:cNvPr id="607" name="Google Shape;607;p61"/>
          <p:cNvSpPr/>
          <p:nvPr/>
        </p:nvSpPr>
        <p:spPr>
          <a:xfrm>
            <a:off x="0" y="0"/>
            <a:ext cx="9161100" cy="88200"/>
          </a:xfrm>
          <a:prstGeom prst="rect">
            <a:avLst/>
          </a:prstGeom>
          <a:solidFill>
            <a:srgbClr val="1CA68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0" name="Shape 140"/>
        <p:cNvGrpSpPr/>
        <p:nvPr/>
      </p:nvGrpSpPr>
      <p:grpSpPr>
        <a:xfrm>
          <a:off x="0" y="0"/>
          <a:ext cx="0" cy="0"/>
          <a:chOff x="0" y="0"/>
          <a:chExt cx="0" cy="0"/>
        </a:xfrm>
      </p:grpSpPr>
      <p:sp>
        <p:nvSpPr>
          <p:cNvPr id="141" name="Google Shape;141;p28"/>
          <p:cNvSpPr txBox="1"/>
          <p:nvPr>
            <p:ph type="title"/>
          </p:nvPr>
        </p:nvSpPr>
        <p:spPr>
          <a:xfrm>
            <a:off x="311700" y="315925"/>
            <a:ext cx="8520600" cy="831300"/>
          </a:xfrm>
          <a:prstGeom prst="rect">
            <a:avLst/>
          </a:prstGeom>
          <a:noFill/>
          <a:ln>
            <a:noFill/>
          </a:ln>
        </p:spPr>
        <p:txBody>
          <a:bodyPr anchorCtr="0" anchor="b" bIns="91425" lIns="91425" spcFirstLastPara="1" rIns="91425" wrap="square" tIns="91425">
            <a:noAutofit/>
          </a:bodyPr>
          <a:lstStyle/>
          <a:p>
            <a:pPr indent="0" lvl="0" marL="0" marR="0" rtl="0" algn="l">
              <a:lnSpc>
                <a:spcPct val="100000"/>
              </a:lnSpc>
              <a:spcBef>
                <a:spcPts val="0"/>
              </a:spcBef>
              <a:spcAft>
                <a:spcPts val="0"/>
              </a:spcAft>
              <a:buClr>
                <a:schemeClr val="dk1"/>
              </a:buClr>
              <a:buSzPts val="4200"/>
              <a:buFont typeface="Economica"/>
              <a:buNone/>
            </a:pPr>
            <a:r>
              <a:rPr b="0" i="0" lang="pt-BR" sz="4200" u="none" cap="none" strike="noStrike">
                <a:solidFill>
                  <a:schemeClr val="dk1"/>
                </a:solidFill>
                <a:latin typeface="Economica"/>
                <a:ea typeface="Economica"/>
                <a:cs typeface="Economica"/>
                <a:sym typeface="Economica"/>
              </a:rPr>
              <a:t>O que é Ciência Aberta?</a:t>
            </a:r>
            <a:endParaRPr b="0" i="0" sz="4200" u="none" cap="none" strike="noStrike">
              <a:solidFill>
                <a:schemeClr val="dk1"/>
              </a:solidFill>
              <a:latin typeface="Economica"/>
              <a:ea typeface="Economica"/>
              <a:cs typeface="Economica"/>
              <a:sym typeface="Economica"/>
            </a:endParaRPr>
          </a:p>
        </p:txBody>
      </p:sp>
      <p:sp>
        <p:nvSpPr>
          <p:cNvPr id="142" name="Google Shape;142;p28"/>
          <p:cNvSpPr txBox="1"/>
          <p:nvPr>
            <p:ph type="title"/>
          </p:nvPr>
        </p:nvSpPr>
        <p:spPr>
          <a:xfrm>
            <a:off x="311700" y="1343650"/>
            <a:ext cx="4392647" cy="3538191"/>
          </a:xfrm>
          <a:prstGeom prst="rect">
            <a:avLst/>
          </a:prstGeom>
          <a:noFill/>
          <a:ln>
            <a:noFill/>
          </a:ln>
        </p:spPr>
        <p:txBody>
          <a:bodyPr anchorCtr="0" anchor="t" bIns="91425" lIns="91425" spcFirstLastPara="1" rIns="91425" wrap="square" tIns="91425">
            <a:noAutofit/>
          </a:bodyPr>
          <a:lstStyle/>
          <a:p>
            <a:pPr indent="0" lvl="0" marL="0" marR="0" rtl="0" algn="l">
              <a:lnSpc>
                <a:spcPct val="150000"/>
              </a:lnSpc>
              <a:spcBef>
                <a:spcPts val="0"/>
              </a:spcBef>
              <a:spcAft>
                <a:spcPts val="0"/>
              </a:spcAft>
              <a:buClr>
                <a:schemeClr val="dk1"/>
              </a:buClr>
              <a:buSzPts val="4200"/>
              <a:buFont typeface="Economica"/>
              <a:buNone/>
            </a:pPr>
            <a:r>
              <a:rPr b="0" i="0" lang="pt-BR" sz="1400" u="none" cap="none" strike="noStrike">
                <a:solidFill>
                  <a:schemeClr val="dk1"/>
                </a:solidFill>
                <a:latin typeface="Open Sans"/>
                <a:ea typeface="Open Sans"/>
                <a:cs typeface="Open Sans"/>
                <a:sym typeface="Open Sans"/>
              </a:rPr>
              <a:t>“</a:t>
            </a:r>
            <a:r>
              <a:rPr b="1" i="0" lang="pt-BR" sz="1400" u="none" cap="none" strike="noStrike">
                <a:solidFill>
                  <a:schemeClr val="dk1"/>
                </a:solidFill>
                <a:latin typeface="Open Sans"/>
                <a:ea typeface="Open Sans"/>
                <a:cs typeface="Open Sans"/>
                <a:sym typeface="Open Sans"/>
              </a:rPr>
              <a:t>Open science </a:t>
            </a:r>
            <a:r>
              <a:rPr b="0" i="0" lang="pt-BR" sz="1400" u="none" cap="none" strike="noStrike">
                <a:solidFill>
                  <a:schemeClr val="dk1"/>
                </a:solidFill>
                <a:latin typeface="Open Sans"/>
                <a:ea typeface="Open Sans"/>
                <a:cs typeface="Open Sans"/>
                <a:sym typeface="Open Sans"/>
              </a:rPr>
              <a:t>represents an approach to </a:t>
            </a:r>
            <a:r>
              <a:rPr b="1" i="0" lang="pt-BR" sz="1400" u="none" cap="none" strike="noStrike">
                <a:solidFill>
                  <a:schemeClr val="dk1"/>
                </a:solidFill>
                <a:latin typeface="Open Sans"/>
                <a:ea typeface="Open Sans"/>
                <a:cs typeface="Open Sans"/>
                <a:sym typeface="Open Sans"/>
              </a:rPr>
              <a:t>research</a:t>
            </a:r>
            <a:r>
              <a:rPr b="0" i="0" lang="pt-BR" sz="1400" u="none" cap="none" strike="noStrike">
                <a:solidFill>
                  <a:schemeClr val="dk1"/>
                </a:solidFill>
                <a:latin typeface="Open Sans"/>
                <a:ea typeface="Open Sans"/>
                <a:cs typeface="Open Sans"/>
                <a:sym typeface="Open Sans"/>
              </a:rPr>
              <a:t> that is </a:t>
            </a:r>
            <a:r>
              <a:rPr b="1" i="0" lang="pt-BR" sz="1400" u="none" cap="none" strike="noStrike">
                <a:solidFill>
                  <a:schemeClr val="dk1"/>
                </a:solidFill>
                <a:latin typeface="Open Sans"/>
                <a:ea typeface="Open Sans"/>
                <a:cs typeface="Open Sans"/>
                <a:sym typeface="Open Sans"/>
              </a:rPr>
              <a:t>collaborative</a:t>
            </a:r>
            <a:r>
              <a:rPr b="0" i="0" lang="pt-BR" sz="1400" u="none" cap="none" strike="noStrike">
                <a:solidFill>
                  <a:schemeClr val="dk1"/>
                </a:solidFill>
                <a:latin typeface="Open Sans"/>
                <a:ea typeface="Open Sans"/>
                <a:cs typeface="Open Sans"/>
                <a:sym typeface="Open Sans"/>
              </a:rPr>
              <a:t>, </a:t>
            </a:r>
            <a:r>
              <a:rPr b="1" i="0" lang="pt-BR" sz="1400" u="none" cap="none" strike="noStrike">
                <a:solidFill>
                  <a:schemeClr val="dk1"/>
                </a:solidFill>
                <a:latin typeface="Open Sans"/>
                <a:ea typeface="Open Sans"/>
                <a:cs typeface="Open Sans"/>
                <a:sym typeface="Open Sans"/>
              </a:rPr>
              <a:t>transparent</a:t>
            </a:r>
            <a:r>
              <a:rPr b="0" i="0" lang="pt-BR" sz="1400" u="none" cap="none" strike="noStrike">
                <a:solidFill>
                  <a:schemeClr val="dk1"/>
                </a:solidFill>
                <a:latin typeface="Open Sans"/>
                <a:ea typeface="Open Sans"/>
                <a:cs typeface="Open Sans"/>
                <a:sym typeface="Open Sans"/>
              </a:rPr>
              <a:t> and </a:t>
            </a:r>
            <a:r>
              <a:rPr b="1" i="0" lang="pt-BR" sz="1400" u="none" cap="none" strike="noStrike">
                <a:solidFill>
                  <a:schemeClr val="dk1"/>
                </a:solidFill>
                <a:latin typeface="Open Sans"/>
                <a:ea typeface="Open Sans"/>
                <a:cs typeface="Open Sans"/>
                <a:sym typeface="Open Sans"/>
              </a:rPr>
              <a:t>accessible</a:t>
            </a:r>
            <a:r>
              <a:rPr b="0" i="0" lang="pt-BR" sz="1400" u="none" cap="none" strike="noStrike">
                <a:solidFill>
                  <a:schemeClr val="dk1"/>
                </a:solidFill>
                <a:latin typeface="Open Sans"/>
                <a:ea typeface="Open Sans"/>
                <a:cs typeface="Open Sans"/>
                <a:sym typeface="Open Sans"/>
              </a:rPr>
              <a:t>. Open science occurs across the </a:t>
            </a:r>
            <a:r>
              <a:rPr b="1" i="0" lang="pt-BR" sz="1400" u="none" cap="none" strike="noStrike">
                <a:solidFill>
                  <a:schemeClr val="dk1"/>
                </a:solidFill>
                <a:latin typeface="Open Sans"/>
                <a:ea typeface="Open Sans"/>
                <a:cs typeface="Open Sans"/>
                <a:sym typeface="Open Sans"/>
              </a:rPr>
              <a:t>research process </a:t>
            </a:r>
            <a:r>
              <a:rPr b="0" i="0" lang="pt-BR" sz="1400" u="none" cap="none" strike="noStrike">
                <a:solidFill>
                  <a:schemeClr val="dk1"/>
                </a:solidFill>
                <a:latin typeface="Open Sans"/>
                <a:ea typeface="Open Sans"/>
                <a:cs typeface="Open Sans"/>
                <a:sym typeface="Open Sans"/>
              </a:rPr>
              <a:t>and there are many different activities that can be considered part of this evolution in science. The open science monitor tracks trends in areas that have consistent and reliable data.” </a:t>
            </a:r>
            <a:br>
              <a:rPr b="0" i="0" lang="pt-BR" sz="1400" u="none" cap="none" strike="noStrike">
                <a:solidFill>
                  <a:schemeClr val="dk1"/>
                </a:solidFill>
                <a:latin typeface="Open Sans"/>
                <a:ea typeface="Open Sans"/>
                <a:cs typeface="Open Sans"/>
                <a:sym typeface="Open Sans"/>
              </a:rPr>
            </a:br>
            <a:r>
              <a:rPr b="0" i="0" lang="pt-BR" sz="1000" u="none" cap="none" strike="noStrike">
                <a:solidFill>
                  <a:schemeClr val="dk1"/>
                </a:solidFill>
                <a:latin typeface="Open Sans"/>
                <a:ea typeface="Open Sans"/>
                <a:cs typeface="Open Sans"/>
                <a:sym typeface="Open Sans"/>
              </a:rPr>
              <a:t>(European Commission, mar 2017)</a:t>
            </a:r>
            <a:endParaRPr b="0" i="0" sz="1000" u="none" cap="none" strike="noStrike">
              <a:solidFill>
                <a:schemeClr val="dk1"/>
              </a:solidFill>
              <a:latin typeface="Open Sans"/>
              <a:ea typeface="Open Sans"/>
              <a:cs typeface="Open Sans"/>
              <a:sym typeface="Open Sans"/>
            </a:endParaRPr>
          </a:p>
          <a:p>
            <a:pPr indent="0" lvl="0" marL="0" marR="0" rtl="0" algn="l">
              <a:lnSpc>
                <a:spcPct val="150000"/>
              </a:lnSpc>
              <a:spcBef>
                <a:spcPts val="0"/>
              </a:spcBef>
              <a:spcAft>
                <a:spcPts val="0"/>
              </a:spcAft>
              <a:buClr>
                <a:schemeClr val="dk1"/>
              </a:buClr>
              <a:buSzPts val="4200"/>
              <a:buFont typeface="Economica"/>
              <a:buNone/>
            </a:pPr>
            <a:r>
              <a:t/>
            </a:r>
            <a:endParaRPr b="0" i="0" sz="1800" u="none" cap="none" strike="noStrike">
              <a:solidFill>
                <a:schemeClr val="dk1"/>
              </a:solidFill>
              <a:latin typeface="Economica"/>
              <a:ea typeface="Economica"/>
              <a:cs typeface="Economica"/>
              <a:sym typeface="Economica"/>
            </a:endParaRPr>
          </a:p>
          <a:p>
            <a:pPr indent="0" lvl="0" marL="0" marR="0" rtl="0" algn="l">
              <a:lnSpc>
                <a:spcPct val="100000"/>
              </a:lnSpc>
              <a:spcBef>
                <a:spcPts val="0"/>
              </a:spcBef>
              <a:spcAft>
                <a:spcPts val="0"/>
              </a:spcAft>
              <a:buClr>
                <a:schemeClr val="dk1"/>
              </a:buClr>
              <a:buSzPts val="4200"/>
              <a:buFont typeface="Economica"/>
              <a:buNone/>
            </a:pPr>
            <a:r>
              <a:t/>
            </a:r>
            <a:endParaRPr b="0" i="0" sz="1800" u="none" cap="none" strike="noStrike">
              <a:solidFill>
                <a:schemeClr val="dk1"/>
              </a:solidFill>
              <a:latin typeface="Economica"/>
              <a:ea typeface="Economica"/>
              <a:cs typeface="Economica"/>
              <a:sym typeface="Economica"/>
            </a:endParaRPr>
          </a:p>
        </p:txBody>
      </p:sp>
      <p:pic>
        <p:nvPicPr>
          <p:cNvPr id="143" name="Google Shape;143;p28"/>
          <p:cNvPicPr preferRelativeResize="0"/>
          <p:nvPr/>
        </p:nvPicPr>
        <p:blipFill rotWithShape="1">
          <a:blip r:embed="rId3">
            <a:alphaModFix/>
          </a:blip>
          <a:srcRect b="0" l="0" r="0" t="0"/>
          <a:stretch/>
        </p:blipFill>
        <p:spPr>
          <a:xfrm>
            <a:off x="4560325" y="512350"/>
            <a:ext cx="4360627" cy="4500575"/>
          </a:xfrm>
          <a:prstGeom prst="rect">
            <a:avLst/>
          </a:prstGeom>
          <a:noFill/>
          <a:ln>
            <a:noFill/>
          </a:ln>
        </p:spPr>
      </p:pic>
      <p:sp>
        <p:nvSpPr>
          <p:cNvPr id="144" name="Google Shape;144;p28"/>
          <p:cNvSpPr/>
          <p:nvPr/>
        </p:nvSpPr>
        <p:spPr>
          <a:xfrm>
            <a:off x="0" y="0"/>
            <a:ext cx="9161100" cy="88200"/>
          </a:xfrm>
          <a:prstGeom prst="rect">
            <a:avLst/>
          </a:prstGeom>
          <a:solidFill>
            <a:srgbClr val="1CA68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8" name="Shape 148"/>
        <p:cNvGrpSpPr/>
        <p:nvPr/>
      </p:nvGrpSpPr>
      <p:grpSpPr>
        <a:xfrm>
          <a:off x="0" y="0"/>
          <a:ext cx="0" cy="0"/>
          <a:chOff x="0" y="0"/>
          <a:chExt cx="0" cy="0"/>
        </a:xfrm>
      </p:grpSpPr>
      <p:sp>
        <p:nvSpPr>
          <p:cNvPr id="149" name="Google Shape;149;p29"/>
          <p:cNvSpPr txBox="1"/>
          <p:nvPr>
            <p:ph type="title"/>
          </p:nvPr>
        </p:nvSpPr>
        <p:spPr>
          <a:xfrm>
            <a:off x="311700" y="281575"/>
            <a:ext cx="7844748" cy="831300"/>
          </a:xfrm>
          <a:prstGeom prst="rect">
            <a:avLst/>
          </a:prstGeom>
          <a:noFill/>
          <a:ln>
            <a:noFill/>
          </a:ln>
        </p:spPr>
        <p:txBody>
          <a:bodyPr anchorCtr="0" anchor="b" bIns="91425" lIns="91425" spcFirstLastPara="1" rIns="91425" wrap="square" tIns="91425">
            <a:noAutofit/>
          </a:bodyPr>
          <a:lstStyle/>
          <a:p>
            <a:pPr indent="0" lvl="0" marL="0" marR="0" rtl="0" algn="l">
              <a:lnSpc>
                <a:spcPct val="100000"/>
              </a:lnSpc>
              <a:spcBef>
                <a:spcPts val="0"/>
              </a:spcBef>
              <a:spcAft>
                <a:spcPts val="0"/>
              </a:spcAft>
              <a:buClr>
                <a:schemeClr val="dk1"/>
              </a:buClr>
              <a:buSzPts val="4200"/>
              <a:buFont typeface="Economica"/>
              <a:buNone/>
            </a:pPr>
            <a:r>
              <a:rPr b="0" i="0" lang="pt-BR" sz="4200" u="none" cap="none" strike="noStrike">
                <a:solidFill>
                  <a:srgbClr val="000000"/>
                </a:solidFill>
                <a:latin typeface="Economica"/>
                <a:ea typeface="Economica"/>
                <a:cs typeface="Economica"/>
                <a:sym typeface="Economica"/>
              </a:rPr>
              <a:t>Tendências na Comunicação Científica</a:t>
            </a:r>
            <a:endParaRPr b="0" i="0" sz="4200" u="none" cap="none" strike="noStrike">
              <a:solidFill>
                <a:srgbClr val="000000"/>
              </a:solidFill>
              <a:latin typeface="Economica"/>
              <a:ea typeface="Economica"/>
              <a:cs typeface="Economica"/>
              <a:sym typeface="Economica"/>
            </a:endParaRPr>
          </a:p>
        </p:txBody>
      </p:sp>
      <p:sp>
        <p:nvSpPr>
          <p:cNvPr id="150" name="Google Shape;150;p29"/>
          <p:cNvSpPr txBox="1"/>
          <p:nvPr/>
        </p:nvSpPr>
        <p:spPr>
          <a:xfrm>
            <a:off x="3122975" y="315925"/>
            <a:ext cx="2273100" cy="165540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Arial"/>
              <a:ea typeface="Arial"/>
              <a:cs typeface="Arial"/>
              <a:sym typeface="Arial"/>
            </a:endParaRPr>
          </a:p>
        </p:txBody>
      </p:sp>
      <p:graphicFrame>
        <p:nvGraphicFramePr>
          <p:cNvPr id="151" name="Google Shape;151;p29"/>
          <p:cNvGraphicFramePr/>
          <p:nvPr/>
        </p:nvGraphicFramePr>
        <p:xfrm>
          <a:off x="311700" y="1342425"/>
          <a:ext cx="3000000" cy="3000000"/>
        </p:xfrm>
        <a:graphic>
          <a:graphicData uri="http://schemas.openxmlformats.org/drawingml/2006/table">
            <a:tbl>
              <a:tblPr>
                <a:noFill/>
                <a:tableStyleId>{CB874150-5F2B-43D5-8D89-E19E1C7F5E5E}</a:tableStyleId>
              </a:tblPr>
              <a:tblGrid>
                <a:gridCol w="2870250"/>
                <a:gridCol w="2870250"/>
                <a:gridCol w="2870250"/>
              </a:tblGrid>
              <a:tr h="1243950">
                <a:tc>
                  <a:txBody>
                    <a:bodyPr>
                      <a:noAutofit/>
                    </a:bodyPr>
                    <a:lstStyle/>
                    <a:p>
                      <a:pPr indent="0" lvl="0" marL="0" marR="0" rtl="0" algn="l">
                        <a:lnSpc>
                          <a:spcPct val="100000"/>
                        </a:lnSpc>
                        <a:spcBef>
                          <a:spcPts val="0"/>
                        </a:spcBef>
                        <a:spcAft>
                          <a:spcPts val="0"/>
                        </a:spcAft>
                        <a:buClr>
                          <a:srgbClr val="000000"/>
                        </a:buClr>
                        <a:buSzPts val="1800"/>
                        <a:buFont typeface="Arial"/>
                        <a:buNone/>
                      </a:pPr>
                      <a:r>
                        <a:rPr lang="pt-BR" sz="1800" u="none" cap="none" strike="noStrike">
                          <a:solidFill>
                            <a:schemeClr val="dk1"/>
                          </a:solidFill>
                          <a:latin typeface="Economica"/>
                          <a:ea typeface="Economica"/>
                          <a:cs typeface="Economica"/>
                          <a:sym typeface="Economica"/>
                        </a:rPr>
                        <a:t>           </a:t>
                      </a:r>
                      <a:r>
                        <a:rPr lang="pt-BR" sz="1800" u="none" cap="none" strike="noStrike">
                          <a:solidFill>
                            <a:schemeClr val="dk1"/>
                          </a:solidFill>
                          <a:latin typeface="Open Sans"/>
                          <a:ea typeface="Open Sans"/>
                          <a:cs typeface="Open Sans"/>
                          <a:sym typeface="Open Sans"/>
                        </a:rPr>
                        <a:t>Pre-print</a:t>
                      </a:r>
                      <a:endParaRPr sz="1800" u="none" cap="none" strike="noStrike">
                        <a:latin typeface="Open Sans"/>
                        <a:ea typeface="Open Sans"/>
                        <a:cs typeface="Open Sans"/>
                        <a:sym typeface="Open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c>
                  <a:txBody>
                    <a:bodyPr>
                      <a:noAutofit/>
                    </a:bodyPr>
                    <a:lstStyle/>
                    <a:p>
                      <a:pPr indent="0" lvl="0" marL="0" marR="0" rtl="0" algn="l">
                        <a:lnSpc>
                          <a:spcPct val="100000"/>
                        </a:lnSpc>
                        <a:spcBef>
                          <a:spcPts val="0"/>
                        </a:spcBef>
                        <a:spcAft>
                          <a:spcPts val="0"/>
                        </a:spcAft>
                        <a:buClr>
                          <a:srgbClr val="000000"/>
                        </a:buClr>
                        <a:buSzPts val="1800"/>
                        <a:buFont typeface="Arial"/>
                        <a:buNone/>
                      </a:pPr>
                      <a:r>
                        <a:rPr lang="pt-BR" sz="1800" u="none" cap="none" strike="noStrike"/>
                        <a:t>      </a:t>
                      </a:r>
                      <a:r>
                        <a:rPr lang="pt-BR" sz="1800" u="none" cap="none" strike="noStrike">
                          <a:latin typeface="Open Sans"/>
                          <a:ea typeface="Open Sans"/>
                          <a:cs typeface="Open Sans"/>
                          <a:sym typeface="Open Sans"/>
                        </a:rPr>
                        <a:t>Exigência de Dados  </a:t>
                      </a:r>
                      <a:endParaRPr/>
                    </a:p>
                    <a:p>
                      <a:pPr indent="0" lvl="0" marL="0" marR="0" rtl="0" algn="l">
                        <a:lnSpc>
                          <a:spcPct val="100000"/>
                        </a:lnSpc>
                        <a:spcBef>
                          <a:spcPts val="0"/>
                        </a:spcBef>
                        <a:spcAft>
                          <a:spcPts val="0"/>
                        </a:spcAft>
                        <a:buClr>
                          <a:srgbClr val="000000"/>
                        </a:buClr>
                        <a:buSzPts val="1800"/>
                        <a:buFont typeface="Arial"/>
                        <a:buNone/>
                      </a:pPr>
                      <a:r>
                        <a:rPr lang="pt-BR" sz="1800" u="none" cap="none" strike="noStrike">
                          <a:latin typeface="Open Sans"/>
                          <a:ea typeface="Open Sans"/>
                          <a:cs typeface="Open Sans"/>
                          <a:sym typeface="Open Sans"/>
                        </a:rPr>
                        <a:t>                 Científicos</a:t>
                      </a:r>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c>
                  <a:txBody>
                    <a:bodyPr>
                      <a:noAutofit/>
                    </a:bodyPr>
                    <a:lstStyle/>
                    <a:p>
                      <a:pPr indent="0" lvl="0" marL="0" marR="0" rtl="0" algn="l">
                        <a:lnSpc>
                          <a:spcPct val="100000"/>
                        </a:lnSpc>
                        <a:spcBef>
                          <a:spcPts val="0"/>
                        </a:spcBef>
                        <a:spcAft>
                          <a:spcPts val="0"/>
                        </a:spcAft>
                        <a:buClr>
                          <a:srgbClr val="000000"/>
                        </a:buClr>
                        <a:buSzPts val="1800"/>
                        <a:buFont typeface="Arial"/>
                        <a:buNone/>
                      </a:pPr>
                      <a:r>
                        <a:rPr lang="pt-BR" sz="1800" u="none" cap="none" strike="noStrike"/>
                        <a:t>        </a:t>
                      </a:r>
                      <a:r>
                        <a:rPr lang="pt-BR" sz="1800" u="none" cap="none" strike="noStrike">
                          <a:latin typeface="Open Sans"/>
                          <a:ea typeface="Open Sans"/>
                          <a:cs typeface="Open Sans"/>
                          <a:sym typeface="Open Sans"/>
                        </a:rPr>
                        <a:t>Revista de Dados</a:t>
                      </a:r>
                      <a:endParaRPr sz="1800" u="none" cap="none" strike="noStrike"/>
                    </a:p>
                    <a:p>
                      <a:pPr indent="0" lvl="0" marL="0" marR="0" rtl="0" algn="l">
                        <a:lnSpc>
                          <a:spcPct val="100000"/>
                        </a:lnSpc>
                        <a:spcBef>
                          <a:spcPts val="0"/>
                        </a:spcBef>
                        <a:spcAft>
                          <a:spcPts val="0"/>
                        </a:spcAft>
                        <a:buClr>
                          <a:srgbClr val="000000"/>
                        </a:buClr>
                        <a:buSzPts val="1800"/>
                        <a:buFont typeface="Arial"/>
                        <a:buNone/>
                      </a:pPr>
                      <a:r>
                        <a:t/>
                      </a:r>
                      <a:endParaRPr sz="1800" u="none" cap="none" strike="noStrike"/>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r h="1254300">
                <a:tc>
                  <a:txBody>
                    <a:bodyPr>
                      <a:noAutofit/>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c>
                  <a:txBody>
                    <a:bodyPr>
                      <a:noAutofit/>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c>
                  <a:txBody>
                    <a:bodyPr>
                      <a:noAutofit/>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bl>
          </a:graphicData>
        </a:graphic>
      </p:graphicFrame>
      <p:pic>
        <p:nvPicPr>
          <p:cNvPr id="152" name="Google Shape;152;p29"/>
          <p:cNvPicPr preferRelativeResize="0"/>
          <p:nvPr/>
        </p:nvPicPr>
        <p:blipFill rotWithShape="1">
          <a:blip r:embed="rId3">
            <a:alphaModFix/>
          </a:blip>
          <a:srcRect b="0" l="0" r="0" t="0"/>
          <a:stretch/>
        </p:blipFill>
        <p:spPr>
          <a:xfrm>
            <a:off x="583902" y="2200876"/>
            <a:ext cx="1781025" cy="2372300"/>
          </a:xfrm>
          <a:prstGeom prst="rect">
            <a:avLst/>
          </a:prstGeom>
          <a:noFill/>
          <a:ln>
            <a:noFill/>
          </a:ln>
        </p:spPr>
      </p:pic>
      <p:sp>
        <p:nvSpPr>
          <p:cNvPr id="153" name="Google Shape;153;p29"/>
          <p:cNvSpPr/>
          <p:nvPr/>
        </p:nvSpPr>
        <p:spPr>
          <a:xfrm>
            <a:off x="0" y="0"/>
            <a:ext cx="9161100" cy="88200"/>
          </a:xfrm>
          <a:prstGeom prst="rect">
            <a:avLst/>
          </a:prstGeom>
          <a:solidFill>
            <a:srgbClr val="1CA68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154" name="Google Shape;154;p29"/>
          <p:cNvPicPr preferRelativeResize="0"/>
          <p:nvPr/>
        </p:nvPicPr>
        <p:blipFill rotWithShape="1">
          <a:blip r:embed="rId4">
            <a:alphaModFix/>
          </a:blip>
          <a:srcRect b="0" l="0" r="0" t="0"/>
          <a:stretch/>
        </p:blipFill>
        <p:spPr>
          <a:xfrm>
            <a:off x="285404" y="1275266"/>
            <a:ext cx="596996" cy="596996"/>
          </a:xfrm>
          <a:prstGeom prst="rect">
            <a:avLst/>
          </a:prstGeom>
          <a:noFill/>
          <a:ln>
            <a:noFill/>
          </a:ln>
        </p:spPr>
      </p:pic>
      <p:pic>
        <p:nvPicPr>
          <p:cNvPr id="155" name="Google Shape;155;p29"/>
          <p:cNvPicPr preferRelativeResize="0"/>
          <p:nvPr/>
        </p:nvPicPr>
        <p:blipFill rotWithShape="1">
          <a:blip r:embed="rId4">
            <a:alphaModFix/>
          </a:blip>
          <a:srcRect b="0" l="0" r="0" t="0"/>
          <a:stretch/>
        </p:blipFill>
        <p:spPr>
          <a:xfrm>
            <a:off x="3155521" y="1203109"/>
            <a:ext cx="596996" cy="596996"/>
          </a:xfrm>
          <a:prstGeom prst="rect">
            <a:avLst/>
          </a:prstGeom>
          <a:noFill/>
          <a:ln>
            <a:noFill/>
          </a:ln>
        </p:spPr>
      </p:pic>
      <p:pic>
        <p:nvPicPr>
          <p:cNvPr id="156" name="Google Shape;156;p29"/>
          <p:cNvPicPr preferRelativeResize="0"/>
          <p:nvPr/>
        </p:nvPicPr>
        <p:blipFill rotWithShape="1">
          <a:blip r:embed="rId4">
            <a:alphaModFix/>
          </a:blip>
          <a:srcRect b="0" l="0" r="0" t="0"/>
          <a:stretch/>
        </p:blipFill>
        <p:spPr>
          <a:xfrm>
            <a:off x="6179265" y="1180034"/>
            <a:ext cx="596996" cy="596996"/>
          </a:xfrm>
          <a:prstGeom prst="rect">
            <a:avLst/>
          </a:prstGeom>
          <a:noFill/>
          <a:ln>
            <a:noFill/>
          </a:ln>
        </p:spPr>
      </p:pic>
      <p:pic>
        <p:nvPicPr>
          <p:cNvPr id="157" name="Google Shape;157;p29"/>
          <p:cNvPicPr preferRelativeResize="0"/>
          <p:nvPr/>
        </p:nvPicPr>
        <p:blipFill rotWithShape="1">
          <a:blip r:embed="rId5">
            <a:alphaModFix/>
          </a:blip>
          <a:srcRect b="0" l="0" r="0" t="0"/>
          <a:stretch/>
        </p:blipFill>
        <p:spPr>
          <a:xfrm>
            <a:off x="3752517" y="2200874"/>
            <a:ext cx="1730875" cy="2293400"/>
          </a:xfrm>
          <a:prstGeom prst="rect">
            <a:avLst/>
          </a:prstGeom>
          <a:noFill/>
          <a:ln>
            <a:noFill/>
          </a:ln>
        </p:spPr>
      </p:pic>
      <p:pic>
        <p:nvPicPr>
          <p:cNvPr id="158" name="Google Shape;158;p29"/>
          <p:cNvPicPr preferRelativeResize="0"/>
          <p:nvPr/>
        </p:nvPicPr>
        <p:blipFill rotWithShape="1">
          <a:blip r:embed="rId6">
            <a:alphaModFix/>
          </a:blip>
          <a:srcRect b="0" l="0" r="0" t="0"/>
          <a:stretch/>
        </p:blipFill>
        <p:spPr>
          <a:xfrm>
            <a:off x="6629776" y="2200874"/>
            <a:ext cx="1887875" cy="2099197"/>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2" name="Shape 162"/>
        <p:cNvGrpSpPr/>
        <p:nvPr/>
      </p:nvGrpSpPr>
      <p:grpSpPr>
        <a:xfrm>
          <a:off x="0" y="0"/>
          <a:ext cx="0" cy="0"/>
          <a:chOff x="0" y="0"/>
          <a:chExt cx="0" cy="0"/>
        </a:xfrm>
      </p:grpSpPr>
      <p:pic>
        <p:nvPicPr>
          <p:cNvPr id="163" name="Google Shape;163;p30"/>
          <p:cNvPicPr preferRelativeResize="0"/>
          <p:nvPr/>
        </p:nvPicPr>
        <p:blipFill rotWithShape="1">
          <a:blip r:embed="rId3">
            <a:alphaModFix/>
          </a:blip>
          <a:srcRect b="0" l="0" r="0" t="0"/>
          <a:stretch/>
        </p:blipFill>
        <p:spPr>
          <a:xfrm rot="-1280502">
            <a:off x="330939" y="1540976"/>
            <a:ext cx="4320000" cy="1801324"/>
          </a:xfrm>
          <a:prstGeom prst="rect">
            <a:avLst/>
          </a:prstGeom>
          <a:noFill/>
          <a:ln>
            <a:noFill/>
          </a:ln>
        </p:spPr>
      </p:pic>
      <p:pic>
        <p:nvPicPr>
          <p:cNvPr id="164" name="Google Shape;164;p30"/>
          <p:cNvPicPr preferRelativeResize="0"/>
          <p:nvPr/>
        </p:nvPicPr>
        <p:blipFill rotWithShape="1">
          <a:blip r:embed="rId4">
            <a:alphaModFix/>
          </a:blip>
          <a:srcRect b="3667" l="331" r="742" t="7443"/>
          <a:stretch/>
        </p:blipFill>
        <p:spPr>
          <a:xfrm rot="1664475">
            <a:off x="4492924" y="1718639"/>
            <a:ext cx="4320000" cy="1800000"/>
          </a:xfrm>
          <a:prstGeom prst="rect">
            <a:avLst/>
          </a:prstGeom>
          <a:noFill/>
          <a:ln>
            <a:noFill/>
          </a:ln>
        </p:spPr>
      </p:pic>
      <p:pic>
        <p:nvPicPr>
          <p:cNvPr descr="https://lh6.googleusercontent.com/COPKRUmCCnUP7zas6cxnHaf1O7085kFzmRuvvd8XXd-ztKzV9eoLpZg2U9fp9uSR3L7uXRUEEkfeS5VIRPEGCXDNLz_37HrK-gpe47z5Y_tFT7wdfttTDuXK87pYwNC7K2gLG5wiPLQ" id="165" name="Google Shape;165;p30"/>
          <p:cNvPicPr preferRelativeResize="0"/>
          <p:nvPr/>
        </p:nvPicPr>
        <p:blipFill rotWithShape="1">
          <a:blip r:embed="rId5">
            <a:alphaModFix/>
          </a:blip>
          <a:srcRect b="0" l="0" r="0" t="0"/>
          <a:stretch/>
        </p:blipFill>
        <p:spPr>
          <a:xfrm rot="286818">
            <a:off x="2519604" y="3166626"/>
            <a:ext cx="4320000" cy="1800000"/>
          </a:xfrm>
          <a:prstGeom prst="rect">
            <a:avLst/>
          </a:prstGeom>
          <a:noFill/>
          <a:ln>
            <a:noFill/>
          </a:ln>
        </p:spPr>
      </p:pic>
      <p:sp>
        <p:nvSpPr>
          <p:cNvPr id="166" name="Google Shape;166;p30"/>
          <p:cNvSpPr txBox="1"/>
          <p:nvPr/>
        </p:nvSpPr>
        <p:spPr>
          <a:xfrm>
            <a:off x="151280" y="237497"/>
            <a:ext cx="7844748" cy="424278"/>
          </a:xfrm>
          <a:prstGeom prst="rect">
            <a:avLst/>
          </a:prstGeom>
          <a:noFill/>
          <a:ln>
            <a:noFill/>
          </a:ln>
        </p:spPr>
        <p:txBody>
          <a:bodyPr anchorCtr="0" anchor="b" bIns="91425" lIns="91425" spcFirstLastPara="1" rIns="91425" wrap="square" tIns="91425">
            <a:noAutofit/>
          </a:bodyPr>
          <a:lstStyle/>
          <a:p>
            <a:pPr indent="0" lvl="0" marL="0" marR="0" rtl="0" algn="l">
              <a:lnSpc>
                <a:spcPct val="100000"/>
              </a:lnSpc>
              <a:spcBef>
                <a:spcPts val="0"/>
              </a:spcBef>
              <a:spcAft>
                <a:spcPts val="0"/>
              </a:spcAft>
              <a:buNone/>
            </a:pPr>
            <a:r>
              <a:rPr b="0" i="0" lang="pt-BR" sz="2400" u="none" cap="none" strike="noStrike">
                <a:solidFill>
                  <a:srgbClr val="000000"/>
                </a:solidFill>
                <a:latin typeface="Economica"/>
                <a:ea typeface="Economica"/>
                <a:cs typeface="Economica"/>
                <a:sym typeface="Economica"/>
              </a:rPr>
              <a:t>Tendências na Comunicação Científica (cont.)</a:t>
            </a:r>
            <a:endParaRPr/>
          </a:p>
        </p:txBody>
      </p:sp>
      <p:sp>
        <p:nvSpPr>
          <p:cNvPr id="167" name="Google Shape;167;p30"/>
          <p:cNvSpPr/>
          <p:nvPr/>
        </p:nvSpPr>
        <p:spPr>
          <a:xfrm>
            <a:off x="0" y="0"/>
            <a:ext cx="9161100" cy="88200"/>
          </a:xfrm>
          <a:prstGeom prst="rect">
            <a:avLst/>
          </a:prstGeom>
          <a:solidFill>
            <a:srgbClr val="1CA68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1" name="Shape 171"/>
        <p:cNvGrpSpPr/>
        <p:nvPr/>
      </p:nvGrpSpPr>
      <p:grpSpPr>
        <a:xfrm>
          <a:off x="0" y="0"/>
          <a:ext cx="0" cy="0"/>
          <a:chOff x="0" y="0"/>
          <a:chExt cx="0" cy="0"/>
        </a:xfrm>
      </p:grpSpPr>
      <p:pic>
        <p:nvPicPr>
          <p:cNvPr id="172" name="Google Shape;172;p31"/>
          <p:cNvPicPr preferRelativeResize="0"/>
          <p:nvPr/>
        </p:nvPicPr>
        <p:blipFill rotWithShape="1">
          <a:blip r:embed="rId3">
            <a:alphaModFix/>
          </a:blip>
          <a:srcRect b="0" l="0" r="0" t="0"/>
          <a:stretch/>
        </p:blipFill>
        <p:spPr>
          <a:xfrm>
            <a:off x="47625" y="1323003"/>
            <a:ext cx="8991600" cy="3820497"/>
          </a:xfrm>
          <a:prstGeom prst="rect">
            <a:avLst/>
          </a:prstGeom>
          <a:noFill/>
          <a:ln>
            <a:noFill/>
          </a:ln>
        </p:spPr>
      </p:pic>
      <p:sp>
        <p:nvSpPr>
          <p:cNvPr id="173" name="Google Shape;173;p31"/>
          <p:cNvSpPr/>
          <p:nvPr/>
        </p:nvSpPr>
        <p:spPr>
          <a:xfrm>
            <a:off x="838200" y="241459"/>
            <a:ext cx="7791450" cy="1323439"/>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None/>
            </a:pPr>
            <a:r>
              <a:rPr b="1" i="0" lang="pt-BR" sz="1600" u="none" cap="none" strike="noStrike">
                <a:solidFill>
                  <a:srgbClr val="333333"/>
                </a:solidFill>
                <a:latin typeface="Open Sans"/>
                <a:ea typeface="Open Sans"/>
                <a:cs typeface="Open Sans"/>
                <a:sym typeface="Open Sans"/>
              </a:rPr>
              <a:t>Immediate &amp; Transparent Publishing</a:t>
            </a:r>
            <a:endParaRPr/>
          </a:p>
          <a:p>
            <a:pPr indent="0" lvl="0" marL="0" marR="0" rtl="0" algn="ctr">
              <a:lnSpc>
                <a:spcPct val="100000"/>
              </a:lnSpc>
              <a:spcBef>
                <a:spcPts val="0"/>
              </a:spcBef>
              <a:spcAft>
                <a:spcPts val="0"/>
              </a:spcAft>
              <a:buNone/>
            </a:pPr>
            <a:r>
              <a:rPr b="0" i="1" lang="pt-BR" sz="1600" u="none" cap="none" strike="noStrike">
                <a:solidFill>
                  <a:srgbClr val="333333"/>
                </a:solidFill>
                <a:latin typeface="Open Sans"/>
                <a:ea typeface="Open Sans"/>
                <a:cs typeface="Open Sans"/>
                <a:sym typeface="Open Sans"/>
              </a:rPr>
              <a:t>F1000Research</a:t>
            </a:r>
            <a:r>
              <a:rPr b="0" i="0" lang="pt-BR" sz="1600" u="none" cap="none" strike="noStrike">
                <a:solidFill>
                  <a:srgbClr val="333333"/>
                </a:solidFill>
                <a:latin typeface="Open Sans"/>
                <a:ea typeface="Open Sans"/>
                <a:cs typeface="Open Sans"/>
                <a:sym typeface="Open Sans"/>
              </a:rPr>
              <a:t> is an Open Research publishing platform for life scientists, offering immediate publication of articles and other research outputs without editorial bias. All articles benefit from transparent refereeing and the inclusion of all source data.</a:t>
            </a:r>
            <a:endParaRPr/>
          </a:p>
        </p:txBody>
      </p:sp>
      <p:sp>
        <p:nvSpPr>
          <p:cNvPr id="174" name="Google Shape;174;p31"/>
          <p:cNvSpPr/>
          <p:nvPr/>
        </p:nvSpPr>
        <p:spPr>
          <a:xfrm>
            <a:off x="0" y="0"/>
            <a:ext cx="9161100" cy="88200"/>
          </a:xfrm>
          <a:prstGeom prst="rect">
            <a:avLst/>
          </a:prstGeom>
          <a:solidFill>
            <a:srgbClr val="1CA68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8" name="Shape 178"/>
        <p:cNvGrpSpPr/>
        <p:nvPr/>
      </p:nvGrpSpPr>
      <p:grpSpPr>
        <a:xfrm>
          <a:off x="0" y="0"/>
          <a:ext cx="0" cy="0"/>
          <a:chOff x="0" y="0"/>
          <a:chExt cx="0" cy="0"/>
        </a:xfrm>
      </p:grpSpPr>
      <p:sp>
        <p:nvSpPr>
          <p:cNvPr id="179" name="Google Shape;179;p32"/>
          <p:cNvSpPr txBox="1"/>
          <p:nvPr>
            <p:ph type="title"/>
          </p:nvPr>
        </p:nvSpPr>
        <p:spPr>
          <a:xfrm>
            <a:off x="357419" y="134339"/>
            <a:ext cx="8233955" cy="831300"/>
          </a:xfrm>
          <a:prstGeom prst="rect">
            <a:avLst/>
          </a:prstGeom>
          <a:noFill/>
          <a:ln>
            <a:noFill/>
          </a:ln>
        </p:spPr>
        <p:txBody>
          <a:bodyPr anchorCtr="0" anchor="b" bIns="91425" lIns="91425" spcFirstLastPara="1" rIns="91425" wrap="square" tIns="91425">
            <a:noAutofit/>
          </a:bodyPr>
          <a:lstStyle/>
          <a:p>
            <a:pPr indent="0" lvl="0" marL="0" marR="0" rtl="0" algn="l">
              <a:lnSpc>
                <a:spcPct val="100000"/>
              </a:lnSpc>
              <a:spcBef>
                <a:spcPts val="0"/>
              </a:spcBef>
              <a:spcAft>
                <a:spcPts val="0"/>
              </a:spcAft>
              <a:buClr>
                <a:schemeClr val="dk1"/>
              </a:buClr>
              <a:buSzPts val="4200"/>
              <a:buFont typeface="Economica"/>
              <a:buNone/>
            </a:pPr>
            <a:r>
              <a:rPr b="0" i="0" lang="pt-BR" sz="4200" u="none" cap="none" strike="noStrike">
                <a:solidFill>
                  <a:schemeClr val="dk1"/>
                </a:solidFill>
                <a:latin typeface="Economica"/>
                <a:ea typeface="Economica"/>
                <a:cs typeface="Economica"/>
                <a:sym typeface="Economica"/>
              </a:rPr>
              <a:t>Motivações e relevância</a:t>
            </a:r>
            <a:endParaRPr b="0" i="0" sz="4200" u="none" cap="none" strike="noStrike">
              <a:solidFill>
                <a:schemeClr val="dk1"/>
              </a:solidFill>
              <a:latin typeface="Economica"/>
              <a:ea typeface="Economica"/>
              <a:cs typeface="Economica"/>
              <a:sym typeface="Economica"/>
            </a:endParaRPr>
          </a:p>
        </p:txBody>
      </p:sp>
      <p:grpSp>
        <p:nvGrpSpPr>
          <p:cNvPr id="180" name="Google Shape;180;p32"/>
          <p:cNvGrpSpPr/>
          <p:nvPr/>
        </p:nvGrpSpPr>
        <p:grpSpPr>
          <a:xfrm>
            <a:off x="283809" y="1149403"/>
            <a:ext cx="2829891" cy="3697726"/>
            <a:chOff x="437825" y="1568589"/>
            <a:chExt cx="2685450" cy="3086700"/>
          </a:xfrm>
        </p:grpSpPr>
        <p:sp>
          <p:nvSpPr>
            <p:cNvPr id="181" name="Google Shape;181;p32"/>
            <p:cNvSpPr/>
            <p:nvPr/>
          </p:nvSpPr>
          <p:spPr>
            <a:xfrm>
              <a:off x="440075" y="1568589"/>
              <a:ext cx="2683200" cy="3086700"/>
            </a:xfrm>
            <a:prstGeom prst="rect">
              <a:avLst/>
            </a:prstGeom>
            <a:noFill/>
            <a:ln cap="flat" cmpd="sng" w="9525">
              <a:solidFill>
                <a:srgbClr val="1CA688"/>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2" name="Google Shape;182;p32"/>
            <p:cNvSpPr txBox="1"/>
            <p:nvPr/>
          </p:nvSpPr>
          <p:spPr>
            <a:xfrm>
              <a:off x="437825" y="1568589"/>
              <a:ext cx="2683200" cy="411900"/>
            </a:xfrm>
            <a:prstGeom prst="rect">
              <a:avLst/>
            </a:prstGeom>
            <a:solidFill>
              <a:srgbClr val="1CA688"/>
            </a:solidFill>
            <a:ln cap="flat" cmpd="sng" w="9525">
              <a:solidFill>
                <a:srgbClr val="1CA688"/>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2000"/>
                <a:buFont typeface="Arial"/>
                <a:buNone/>
              </a:pPr>
              <a:r>
                <a:rPr b="1" i="0" lang="pt-BR" sz="2000" u="none" cap="none" strike="noStrike">
                  <a:solidFill>
                    <a:schemeClr val="lt1"/>
                  </a:solidFill>
                  <a:latin typeface="Arial"/>
                  <a:ea typeface="Arial"/>
                  <a:cs typeface="Arial"/>
                  <a:sym typeface="Arial"/>
                </a:rPr>
                <a:t>Práticas</a:t>
              </a:r>
              <a:endParaRPr b="1" i="0" sz="2000" u="none" cap="none" strike="noStrike">
                <a:solidFill>
                  <a:schemeClr val="lt1"/>
                </a:solidFill>
                <a:latin typeface="Arial"/>
                <a:ea typeface="Arial"/>
                <a:cs typeface="Arial"/>
                <a:sym typeface="Arial"/>
              </a:endParaRPr>
            </a:p>
          </p:txBody>
        </p:sp>
      </p:grpSp>
      <p:sp>
        <p:nvSpPr>
          <p:cNvPr id="183" name="Google Shape;183;p32"/>
          <p:cNvSpPr txBox="1"/>
          <p:nvPr>
            <p:ph idx="4294967295" type="body"/>
          </p:nvPr>
        </p:nvSpPr>
        <p:spPr>
          <a:xfrm>
            <a:off x="516625" y="1562875"/>
            <a:ext cx="2484300" cy="411900"/>
          </a:xfrm>
          <a:prstGeom prst="rect">
            <a:avLst/>
          </a:prstGeom>
          <a:noFill/>
          <a:ln>
            <a:noFill/>
          </a:ln>
        </p:spPr>
        <p:txBody>
          <a:bodyPr anchorCtr="0" anchor="t" bIns="91425" lIns="91425" spcFirstLastPara="1" rIns="91425" wrap="square" tIns="91425">
            <a:noAutofit/>
          </a:bodyPr>
          <a:lstStyle/>
          <a:p>
            <a:pPr indent="0" lvl="0" marL="0" marR="0" rtl="0" algn="l">
              <a:lnSpc>
                <a:spcPct val="115000"/>
              </a:lnSpc>
              <a:spcBef>
                <a:spcPts val="0"/>
              </a:spcBef>
              <a:spcAft>
                <a:spcPts val="0"/>
              </a:spcAft>
              <a:buClr>
                <a:schemeClr val="dk1"/>
              </a:buClr>
              <a:buSzPts val="1800"/>
              <a:buFont typeface="Open Sans"/>
              <a:buNone/>
            </a:pPr>
            <a:r>
              <a:rPr b="1" i="0" lang="pt-BR" sz="1800" u="none" cap="none" strike="noStrike">
                <a:solidFill>
                  <a:schemeClr val="lt1"/>
                </a:solidFill>
                <a:latin typeface="Open Sans"/>
                <a:ea typeface="Open Sans"/>
                <a:cs typeface="Open Sans"/>
                <a:sym typeface="Open Sans"/>
              </a:rPr>
              <a:t>Práticas</a:t>
            </a:r>
            <a:endParaRPr b="1" i="0" sz="1800" u="none" cap="none" strike="noStrike">
              <a:solidFill>
                <a:schemeClr val="lt1"/>
              </a:solidFill>
              <a:latin typeface="Open Sans"/>
              <a:ea typeface="Open Sans"/>
              <a:cs typeface="Open Sans"/>
              <a:sym typeface="Open Sans"/>
            </a:endParaRPr>
          </a:p>
        </p:txBody>
      </p:sp>
      <p:sp>
        <p:nvSpPr>
          <p:cNvPr id="184" name="Google Shape;184;p32"/>
          <p:cNvSpPr txBox="1"/>
          <p:nvPr>
            <p:ph idx="4294967295" type="body"/>
          </p:nvPr>
        </p:nvSpPr>
        <p:spPr>
          <a:xfrm>
            <a:off x="516625" y="1712180"/>
            <a:ext cx="2494500" cy="2569372"/>
          </a:xfrm>
          <a:prstGeom prst="rect">
            <a:avLst/>
          </a:prstGeom>
          <a:noFill/>
          <a:ln>
            <a:noFill/>
          </a:ln>
        </p:spPr>
        <p:txBody>
          <a:bodyPr anchorCtr="0" anchor="ctr" bIns="91425" lIns="91425" spcFirstLastPara="1" rIns="91425" wrap="square" tIns="91425">
            <a:noAutofit/>
          </a:bodyPr>
          <a:lstStyle/>
          <a:p>
            <a:pPr indent="-196849" lvl="0" marL="357750" marR="0" rtl="0" algn="l">
              <a:lnSpc>
                <a:spcPct val="128571"/>
              </a:lnSpc>
              <a:spcBef>
                <a:spcPts val="600"/>
              </a:spcBef>
              <a:spcAft>
                <a:spcPts val="0"/>
              </a:spcAft>
              <a:buClr>
                <a:schemeClr val="dk1"/>
              </a:buClr>
              <a:buSzPts val="1400"/>
              <a:buFont typeface="Open Sans"/>
              <a:buNone/>
            </a:pPr>
            <a:r>
              <a:t/>
            </a:r>
            <a:endParaRPr b="0" i="0" sz="1400" u="none" cap="none" strike="noStrike">
              <a:solidFill>
                <a:schemeClr val="dk1"/>
              </a:solidFill>
              <a:latin typeface="Open Sans"/>
              <a:ea typeface="Open Sans"/>
              <a:cs typeface="Open Sans"/>
              <a:sym typeface="Open Sans"/>
            </a:endParaRPr>
          </a:p>
          <a:p>
            <a:pPr indent="0" lvl="0" marL="72000" marR="0" rtl="0" algn="l">
              <a:lnSpc>
                <a:spcPct val="128571"/>
              </a:lnSpc>
              <a:spcBef>
                <a:spcPts val="600"/>
              </a:spcBef>
              <a:spcAft>
                <a:spcPts val="0"/>
              </a:spcAft>
              <a:buClr>
                <a:schemeClr val="dk1"/>
              </a:buClr>
              <a:buSzPts val="1400"/>
              <a:buFont typeface="Open Sans"/>
              <a:buNone/>
            </a:pPr>
            <a:r>
              <a:t/>
            </a:r>
            <a:endParaRPr b="0" i="0" sz="1400" u="none" cap="none" strike="noStrike">
              <a:solidFill>
                <a:schemeClr val="dk1"/>
              </a:solidFill>
              <a:latin typeface="Open Sans"/>
              <a:ea typeface="Open Sans"/>
              <a:cs typeface="Open Sans"/>
              <a:sym typeface="Open Sans"/>
            </a:endParaRPr>
          </a:p>
          <a:p>
            <a:pPr indent="0" lvl="0" marL="72000" marR="0" rtl="0" algn="l">
              <a:lnSpc>
                <a:spcPct val="128571"/>
              </a:lnSpc>
              <a:spcBef>
                <a:spcPts val="600"/>
              </a:spcBef>
              <a:spcAft>
                <a:spcPts val="0"/>
              </a:spcAft>
              <a:buClr>
                <a:schemeClr val="dk1"/>
              </a:buClr>
              <a:buSzPts val="1400"/>
              <a:buFont typeface="Open Sans"/>
              <a:buNone/>
            </a:pPr>
            <a:r>
              <a:t/>
            </a:r>
            <a:endParaRPr b="0" i="0" sz="1400" u="none" cap="none" strike="noStrike">
              <a:solidFill>
                <a:schemeClr val="dk1"/>
              </a:solidFill>
              <a:latin typeface="Open Sans"/>
              <a:ea typeface="Open Sans"/>
              <a:cs typeface="Open Sans"/>
              <a:sym typeface="Open Sans"/>
            </a:endParaRPr>
          </a:p>
          <a:p>
            <a:pPr indent="-177750" lvl="0" marL="177750" marR="0" rtl="0" algn="l">
              <a:lnSpc>
                <a:spcPct val="128571"/>
              </a:lnSpc>
              <a:spcBef>
                <a:spcPts val="600"/>
              </a:spcBef>
              <a:spcAft>
                <a:spcPts val="0"/>
              </a:spcAft>
              <a:buClr>
                <a:schemeClr val="dk1"/>
              </a:buClr>
              <a:buSzPts val="1820"/>
              <a:buFont typeface="Open Sans"/>
              <a:buChar char="•"/>
            </a:pPr>
            <a:r>
              <a:rPr b="0" i="0" lang="pt-BR" sz="1400" u="none" cap="none" strike="noStrike">
                <a:solidFill>
                  <a:schemeClr val="dk1"/>
                </a:solidFill>
                <a:latin typeface="Open Sans"/>
                <a:ea typeface="Open Sans"/>
                <a:cs typeface="Open Sans"/>
                <a:sym typeface="Open Sans"/>
              </a:rPr>
              <a:t>Acesso Aberto;</a:t>
            </a:r>
            <a:endParaRPr b="0" i="0" sz="1400" u="none" cap="none" strike="noStrike">
              <a:solidFill>
                <a:schemeClr val="dk1"/>
              </a:solidFill>
              <a:latin typeface="Open Sans"/>
              <a:ea typeface="Open Sans"/>
              <a:cs typeface="Open Sans"/>
              <a:sym typeface="Open Sans"/>
            </a:endParaRPr>
          </a:p>
          <a:p>
            <a:pPr indent="-177750" lvl="0" marL="177750" marR="0" rtl="0" algn="l">
              <a:lnSpc>
                <a:spcPct val="128571"/>
              </a:lnSpc>
              <a:spcBef>
                <a:spcPts val="600"/>
              </a:spcBef>
              <a:spcAft>
                <a:spcPts val="0"/>
              </a:spcAft>
              <a:buClr>
                <a:schemeClr val="dk1"/>
              </a:buClr>
              <a:buSzPts val="1820"/>
              <a:buFont typeface="Open Sans"/>
              <a:buChar char="•"/>
            </a:pPr>
            <a:r>
              <a:rPr b="0" i="0" lang="pt-BR" sz="1400" u="none" cap="none" strike="noStrike">
                <a:solidFill>
                  <a:schemeClr val="dk1"/>
                </a:solidFill>
                <a:latin typeface="Open Sans"/>
                <a:ea typeface="Open Sans"/>
                <a:cs typeface="Open Sans"/>
                <a:sym typeface="Open Sans"/>
              </a:rPr>
              <a:t>Dados abertos;</a:t>
            </a:r>
            <a:endParaRPr b="0" i="0" sz="1400" u="none" cap="none" strike="noStrike">
              <a:solidFill>
                <a:schemeClr val="dk1"/>
              </a:solidFill>
              <a:highlight>
                <a:srgbClr val="FFFF00"/>
              </a:highlight>
              <a:latin typeface="Open Sans"/>
              <a:ea typeface="Open Sans"/>
              <a:cs typeface="Open Sans"/>
              <a:sym typeface="Open Sans"/>
            </a:endParaRPr>
          </a:p>
          <a:p>
            <a:pPr indent="-177750" lvl="0" marL="177750" marR="0" rtl="0" algn="l">
              <a:lnSpc>
                <a:spcPct val="128571"/>
              </a:lnSpc>
              <a:spcBef>
                <a:spcPts val="600"/>
              </a:spcBef>
              <a:spcAft>
                <a:spcPts val="0"/>
              </a:spcAft>
              <a:buClr>
                <a:schemeClr val="dk1"/>
              </a:buClr>
              <a:buSzPts val="1820"/>
              <a:buFont typeface="Open Sans"/>
              <a:buChar char="•"/>
            </a:pPr>
            <a:r>
              <a:rPr b="0" i="0" lang="pt-BR" sz="1400" u="none" cap="none" strike="noStrike">
                <a:solidFill>
                  <a:schemeClr val="dk1"/>
                </a:solidFill>
                <a:latin typeface="Open Sans"/>
                <a:ea typeface="Open Sans"/>
                <a:cs typeface="Open Sans"/>
                <a:sym typeface="Open Sans"/>
              </a:rPr>
              <a:t>Hardware aberto;</a:t>
            </a:r>
            <a:endParaRPr b="0" i="0" sz="1400" u="none" cap="none" strike="noStrike">
              <a:solidFill>
                <a:schemeClr val="dk1"/>
              </a:solidFill>
              <a:latin typeface="Open Sans"/>
              <a:ea typeface="Open Sans"/>
              <a:cs typeface="Open Sans"/>
              <a:sym typeface="Open Sans"/>
            </a:endParaRPr>
          </a:p>
          <a:p>
            <a:pPr indent="-177750" lvl="0" marL="177750" marR="0" rtl="0" algn="l">
              <a:lnSpc>
                <a:spcPct val="128571"/>
              </a:lnSpc>
              <a:spcBef>
                <a:spcPts val="600"/>
              </a:spcBef>
              <a:spcAft>
                <a:spcPts val="0"/>
              </a:spcAft>
              <a:buClr>
                <a:schemeClr val="dk1"/>
              </a:buClr>
              <a:buSzPts val="1820"/>
              <a:buFont typeface="Open Sans"/>
              <a:buChar char="•"/>
            </a:pPr>
            <a:r>
              <a:rPr b="0" i="0" lang="pt-BR" sz="1400" u="none" cap="none" strike="noStrike">
                <a:solidFill>
                  <a:schemeClr val="dk1"/>
                </a:solidFill>
                <a:latin typeface="Open Sans"/>
                <a:ea typeface="Open Sans"/>
                <a:cs typeface="Open Sans"/>
                <a:sym typeface="Open Sans"/>
              </a:rPr>
              <a:t>Software aberto;</a:t>
            </a:r>
            <a:endParaRPr b="0" i="0" sz="1400" u="none" cap="none" strike="noStrike">
              <a:solidFill>
                <a:schemeClr val="dk1"/>
              </a:solidFill>
              <a:latin typeface="Open Sans"/>
              <a:ea typeface="Open Sans"/>
              <a:cs typeface="Open Sans"/>
              <a:sym typeface="Open Sans"/>
            </a:endParaRPr>
          </a:p>
          <a:p>
            <a:pPr indent="-177750" lvl="0" marL="177750" marR="0" rtl="0" algn="l">
              <a:lnSpc>
                <a:spcPct val="128571"/>
              </a:lnSpc>
              <a:spcBef>
                <a:spcPts val="600"/>
              </a:spcBef>
              <a:spcAft>
                <a:spcPts val="0"/>
              </a:spcAft>
              <a:buClr>
                <a:schemeClr val="dk1"/>
              </a:buClr>
              <a:buSzPts val="1820"/>
              <a:buFont typeface="Open Sans"/>
              <a:buChar char="•"/>
            </a:pPr>
            <a:r>
              <a:rPr b="0" i="0" lang="pt-BR" sz="1400" u="none" cap="none" strike="noStrike">
                <a:solidFill>
                  <a:schemeClr val="dk1"/>
                </a:solidFill>
                <a:latin typeface="Open Sans"/>
                <a:ea typeface="Open Sans"/>
                <a:cs typeface="Open Sans"/>
                <a:sym typeface="Open Sans"/>
              </a:rPr>
              <a:t>Cadernos abertos de laboratório;</a:t>
            </a:r>
            <a:endParaRPr b="0" i="0" sz="1400" u="none" cap="none" strike="noStrike">
              <a:solidFill>
                <a:schemeClr val="dk1"/>
              </a:solidFill>
              <a:latin typeface="Open Sans"/>
              <a:ea typeface="Open Sans"/>
              <a:cs typeface="Open Sans"/>
              <a:sym typeface="Open Sans"/>
            </a:endParaRPr>
          </a:p>
          <a:p>
            <a:pPr indent="-177750" lvl="0" marL="177750" marR="0" rtl="0" algn="l">
              <a:lnSpc>
                <a:spcPct val="128571"/>
              </a:lnSpc>
              <a:spcBef>
                <a:spcPts val="600"/>
              </a:spcBef>
              <a:spcAft>
                <a:spcPts val="0"/>
              </a:spcAft>
              <a:buClr>
                <a:schemeClr val="dk1"/>
              </a:buClr>
              <a:buSzPts val="1820"/>
              <a:buFont typeface="Open Sans"/>
              <a:buChar char="•"/>
            </a:pPr>
            <a:r>
              <a:rPr b="0" i="0" lang="pt-BR" sz="1400" u="none" cap="none" strike="noStrike">
                <a:solidFill>
                  <a:schemeClr val="dk1"/>
                </a:solidFill>
                <a:latin typeface="Open Sans"/>
                <a:ea typeface="Open Sans"/>
                <a:cs typeface="Open Sans"/>
                <a:sym typeface="Open Sans"/>
              </a:rPr>
              <a:t>Recursos educacionais abertos;</a:t>
            </a:r>
            <a:endParaRPr b="0" i="0" sz="1400" u="none" cap="none" strike="noStrike">
              <a:solidFill>
                <a:schemeClr val="dk1"/>
              </a:solidFill>
              <a:latin typeface="Open Sans"/>
              <a:ea typeface="Open Sans"/>
              <a:cs typeface="Open Sans"/>
              <a:sym typeface="Open Sans"/>
            </a:endParaRPr>
          </a:p>
          <a:p>
            <a:pPr indent="-177750" lvl="0" marL="177750" marR="0" rtl="0" algn="l">
              <a:lnSpc>
                <a:spcPct val="128571"/>
              </a:lnSpc>
              <a:spcBef>
                <a:spcPts val="600"/>
              </a:spcBef>
              <a:spcAft>
                <a:spcPts val="0"/>
              </a:spcAft>
              <a:buClr>
                <a:schemeClr val="dk1"/>
              </a:buClr>
              <a:buSzPts val="1820"/>
              <a:buFont typeface="Open Sans"/>
              <a:buChar char="•"/>
            </a:pPr>
            <a:r>
              <a:rPr b="0" i="0" lang="pt-BR" sz="1400" u="none" cap="none" strike="noStrike">
                <a:solidFill>
                  <a:schemeClr val="dk1"/>
                </a:solidFill>
                <a:latin typeface="Open Sans"/>
                <a:ea typeface="Open Sans"/>
                <a:cs typeface="Open Sans"/>
                <a:sym typeface="Open Sans"/>
              </a:rPr>
              <a:t>Ciência cidadã;</a:t>
            </a:r>
            <a:endParaRPr b="0" i="0" sz="1400" u="none" cap="none" strike="noStrike">
              <a:solidFill>
                <a:schemeClr val="dk1"/>
              </a:solidFill>
              <a:latin typeface="Open Sans"/>
              <a:ea typeface="Open Sans"/>
              <a:cs typeface="Open Sans"/>
              <a:sym typeface="Open Sans"/>
            </a:endParaRPr>
          </a:p>
          <a:p>
            <a:pPr indent="-177750" lvl="0" marL="177750" marR="0" rtl="0" algn="l">
              <a:lnSpc>
                <a:spcPct val="128571"/>
              </a:lnSpc>
              <a:spcBef>
                <a:spcPts val="600"/>
              </a:spcBef>
              <a:spcAft>
                <a:spcPts val="0"/>
              </a:spcAft>
              <a:buClr>
                <a:schemeClr val="dk1"/>
              </a:buClr>
              <a:buSzPts val="1820"/>
              <a:buFont typeface="Open Sans"/>
              <a:buChar char="•"/>
            </a:pPr>
            <a:r>
              <a:rPr b="0" i="0" lang="pt-BR" sz="1400" u="none" cap="none" strike="noStrike">
                <a:solidFill>
                  <a:schemeClr val="dk1"/>
                </a:solidFill>
                <a:latin typeface="Open Sans"/>
                <a:ea typeface="Open Sans"/>
                <a:cs typeface="Open Sans"/>
                <a:sym typeface="Open Sans"/>
              </a:rPr>
              <a:t>Publicações ampliadas;</a:t>
            </a:r>
            <a:endParaRPr b="0" i="0" sz="1400" u="none" cap="none" strike="noStrike">
              <a:solidFill>
                <a:schemeClr val="dk1"/>
              </a:solidFill>
              <a:latin typeface="Open Sans"/>
              <a:ea typeface="Open Sans"/>
              <a:cs typeface="Open Sans"/>
              <a:sym typeface="Open Sans"/>
            </a:endParaRPr>
          </a:p>
          <a:p>
            <a:pPr indent="-177750" lvl="0" marL="177750" marR="0" rtl="0" algn="l">
              <a:lnSpc>
                <a:spcPct val="128571"/>
              </a:lnSpc>
              <a:spcBef>
                <a:spcPts val="600"/>
              </a:spcBef>
              <a:spcAft>
                <a:spcPts val="0"/>
              </a:spcAft>
              <a:buClr>
                <a:schemeClr val="dk1"/>
              </a:buClr>
              <a:buSzPts val="1820"/>
              <a:buFont typeface="Open Sans"/>
              <a:buChar char="•"/>
            </a:pPr>
            <a:r>
              <a:rPr b="0" i="0" lang="pt-BR" sz="1400" u="none" cap="none" strike="noStrike">
                <a:solidFill>
                  <a:schemeClr val="dk1"/>
                </a:solidFill>
                <a:latin typeface="Open Sans"/>
                <a:ea typeface="Open Sans"/>
                <a:cs typeface="Open Sans"/>
                <a:sym typeface="Open Sans"/>
              </a:rPr>
              <a:t>Open Citations.</a:t>
            </a:r>
            <a:endParaRPr/>
          </a:p>
          <a:p>
            <a:pPr indent="0" lvl="0" marL="0" marR="0" rtl="0" algn="l">
              <a:lnSpc>
                <a:spcPct val="128571"/>
              </a:lnSpc>
              <a:spcBef>
                <a:spcPts val="600"/>
              </a:spcBef>
              <a:spcAft>
                <a:spcPts val="0"/>
              </a:spcAft>
              <a:buClr>
                <a:schemeClr val="dk1"/>
              </a:buClr>
              <a:buSzPts val="1400"/>
              <a:buFont typeface="Open Sans"/>
              <a:buNone/>
            </a:pPr>
            <a:r>
              <a:t/>
            </a:r>
            <a:endParaRPr b="0" i="0" sz="1400" u="none" cap="none" strike="noStrike">
              <a:solidFill>
                <a:schemeClr val="dk1"/>
              </a:solidFill>
              <a:latin typeface="Open Sans"/>
              <a:ea typeface="Open Sans"/>
              <a:cs typeface="Open Sans"/>
              <a:sym typeface="Open Sans"/>
            </a:endParaRPr>
          </a:p>
        </p:txBody>
      </p:sp>
      <p:grpSp>
        <p:nvGrpSpPr>
          <p:cNvPr id="185" name="Google Shape;185;p32"/>
          <p:cNvGrpSpPr/>
          <p:nvPr/>
        </p:nvGrpSpPr>
        <p:grpSpPr>
          <a:xfrm>
            <a:off x="3226476" y="1150607"/>
            <a:ext cx="2683200" cy="3693721"/>
            <a:chOff x="3230400" y="1568589"/>
            <a:chExt cx="2683200" cy="3086700"/>
          </a:xfrm>
        </p:grpSpPr>
        <p:sp>
          <p:nvSpPr>
            <p:cNvPr id="186" name="Google Shape;186;p32"/>
            <p:cNvSpPr/>
            <p:nvPr/>
          </p:nvSpPr>
          <p:spPr>
            <a:xfrm>
              <a:off x="3230400" y="1568589"/>
              <a:ext cx="2683200" cy="3086700"/>
            </a:xfrm>
            <a:prstGeom prst="rect">
              <a:avLst/>
            </a:prstGeom>
            <a:noFill/>
            <a:ln cap="flat" cmpd="sng" w="9525">
              <a:solidFill>
                <a:srgbClr val="1CA688"/>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7" name="Google Shape;187;p32"/>
            <p:cNvSpPr txBox="1"/>
            <p:nvPr/>
          </p:nvSpPr>
          <p:spPr>
            <a:xfrm>
              <a:off x="3230400" y="1568600"/>
              <a:ext cx="2683200" cy="411900"/>
            </a:xfrm>
            <a:prstGeom prst="rect">
              <a:avLst/>
            </a:prstGeom>
            <a:solidFill>
              <a:srgbClr val="1CA688"/>
            </a:solidFill>
            <a:ln cap="flat" cmpd="sng" w="9525">
              <a:solidFill>
                <a:srgbClr val="1CA688"/>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2000"/>
                <a:buFont typeface="Arial"/>
                <a:buNone/>
              </a:pPr>
              <a:r>
                <a:rPr b="1" i="0" lang="pt-BR" sz="2000" u="none" cap="none" strike="noStrike">
                  <a:solidFill>
                    <a:schemeClr val="lt1"/>
                  </a:solidFill>
                  <a:latin typeface="Arial"/>
                  <a:ea typeface="Arial"/>
                  <a:cs typeface="Arial"/>
                  <a:sym typeface="Arial"/>
                </a:rPr>
                <a:t>Benefícios</a:t>
              </a:r>
              <a:endParaRPr b="1" i="0" sz="2000" u="none" cap="none" strike="noStrike">
                <a:solidFill>
                  <a:schemeClr val="lt1"/>
                </a:solidFill>
                <a:latin typeface="Arial"/>
                <a:ea typeface="Arial"/>
                <a:cs typeface="Arial"/>
                <a:sym typeface="Arial"/>
              </a:endParaRPr>
            </a:p>
          </p:txBody>
        </p:sp>
      </p:grpSp>
      <p:sp>
        <p:nvSpPr>
          <p:cNvPr id="188" name="Google Shape;188;p32"/>
          <p:cNvSpPr txBox="1"/>
          <p:nvPr>
            <p:ph idx="4294967295" type="body"/>
          </p:nvPr>
        </p:nvSpPr>
        <p:spPr>
          <a:xfrm>
            <a:off x="3316800" y="1562875"/>
            <a:ext cx="2484300" cy="411900"/>
          </a:xfrm>
          <a:prstGeom prst="rect">
            <a:avLst/>
          </a:prstGeom>
          <a:noFill/>
          <a:ln>
            <a:noFill/>
          </a:ln>
        </p:spPr>
        <p:txBody>
          <a:bodyPr anchorCtr="0" anchor="t" bIns="91425" lIns="91425" spcFirstLastPara="1" rIns="91425" wrap="square" tIns="91425">
            <a:noAutofit/>
          </a:bodyPr>
          <a:lstStyle/>
          <a:p>
            <a:pPr indent="0" lvl="0" marL="0" marR="0" rtl="0" algn="l">
              <a:lnSpc>
                <a:spcPct val="115000"/>
              </a:lnSpc>
              <a:spcBef>
                <a:spcPts val="0"/>
              </a:spcBef>
              <a:spcAft>
                <a:spcPts val="0"/>
              </a:spcAft>
              <a:buClr>
                <a:schemeClr val="dk1"/>
              </a:buClr>
              <a:buSzPts val="1800"/>
              <a:buFont typeface="Open Sans"/>
              <a:buNone/>
            </a:pPr>
            <a:r>
              <a:rPr b="1" i="0" lang="pt-BR" sz="1800" u="none" cap="none" strike="noStrike">
                <a:solidFill>
                  <a:schemeClr val="lt1"/>
                </a:solidFill>
                <a:latin typeface="Open Sans"/>
                <a:ea typeface="Open Sans"/>
                <a:cs typeface="Open Sans"/>
                <a:sym typeface="Open Sans"/>
              </a:rPr>
              <a:t>Benefícios</a:t>
            </a:r>
            <a:endParaRPr b="1" i="0" sz="1800" u="none" cap="none" strike="noStrike">
              <a:solidFill>
                <a:schemeClr val="lt1"/>
              </a:solidFill>
              <a:latin typeface="Open Sans"/>
              <a:ea typeface="Open Sans"/>
              <a:cs typeface="Open Sans"/>
              <a:sym typeface="Open Sans"/>
            </a:endParaRPr>
          </a:p>
        </p:txBody>
      </p:sp>
      <p:sp>
        <p:nvSpPr>
          <p:cNvPr id="189" name="Google Shape;189;p32"/>
          <p:cNvSpPr txBox="1"/>
          <p:nvPr>
            <p:ph idx="4294967295" type="body"/>
          </p:nvPr>
        </p:nvSpPr>
        <p:spPr>
          <a:xfrm>
            <a:off x="3202875" y="1749748"/>
            <a:ext cx="2598225" cy="2675094"/>
          </a:xfrm>
          <a:prstGeom prst="rect">
            <a:avLst/>
          </a:prstGeom>
          <a:noFill/>
          <a:ln>
            <a:noFill/>
          </a:ln>
        </p:spPr>
        <p:txBody>
          <a:bodyPr anchorCtr="0" anchor="ctr" bIns="91425" lIns="91425" spcFirstLastPara="1" rIns="91425" wrap="square" tIns="91425">
            <a:noAutofit/>
          </a:bodyPr>
          <a:lstStyle/>
          <a:p>
            <a:pPr indent="-196849" lvl="0" marL="357750" marR="0" rtl="0" algn="l">
              <a:lnSpc>
                <a:spcPct val="128571"/>
              </a:lnSpc>
              <a:spcBef>
                <a:spcPts val="600"/>
              </a:spcBef>
              <a:spcAft>
                <a:spcPts val="0"/>
              </a:spcAft>
              <a:buClr>
                <a:schemeClr val="dk1"/>
              </a:buClr>
              <a:buSzPts val="1400"/>
              <a:buFont typeface="Open Sans"/>
              <a:buNone/>
            </a:pPr>
            <a:r>
              <a:t/>
            </a:r>
            <a:endParaRPr b="0" i="0" sz="1400" u="none" cap="none" strike="noStrike">
              <a:solidFill>
                <a:schemeClr val="dk1"/>
              </a:solidFill>
              <a:latin typeface="Open Sans"/>
              <a:ea typeface="Open Sans"/>
              <a:cs typeface="Open Sans"/>
              <a:sym typeface="Open Sans"/>
            </a:endParaRPr>
          </a:p>
          <a:p>
            <a:pPr indent="-285750" lvl="0" marL="357750" marR="0" rtl="0" algn="l">
              <a:lnSpc>
                <a:spcPct val="128571"/>
              </a:lnSpc>
              <a:spcBef>
                <a:spcPts val="600"/>
              </a:spcBef>
              <a:spcAft>
                <a:spcPts val="0"/>
              </a:spcAft>
              <a:buClr>
                <a:schemeClr val="dk1"/>
              </a:buClr>
              <a:buSzPts val="1820"/>
              <a:buFont typeface="Open Sans"/>
              <a:buChar char="•"/>
            </a:pPr>
            <a:r>
              <a:rPr b="0" i="0" lang="pt-BR" sz="1400" u="none" cap="none" strike="noStrike">
                <a:solidFill>
                  <a:schemeClr val="dk1"/>
                </a:solidFill>
                <a:latin typeface="Open Sans"/>
                <a:ea typeface="Open Sans"/>
                <a:cs typeface="Open Sans"/>
                <a:sym typeface="Open Sans"/>
              </a:rPr>
              <a:t>Favorecer a reprodutibilidade; </a:t>
            </a:r>
            <a:endParaRPr b="0" i="0" sz="1400" u="none" cap="none" strike="noStrike">
              <a:solidFill>
                <a:schemeClr val="dk1"/>
              </a:solidFill>
              <a:latin typeface="Open Sans"/>
              <a:ea typeface="Open Sans"/>
              <a:cs typeface="Open Sans"/>
              <a:sym typeface="Open Sans"/>
            </a:endParaRPr>
          </a:p>
          <a:p>
            <a:pPr indent="-285750" lvl="0" marL="357750" marR="0" rtl="0" algn="l">
              <a:lnSpc>
                <a:spcPct val="128571"/>
              </a:lnSpc>
              <a:spcBef>
                <a:spcPts val="600"/>
              </a:spcBef>
              <a:spcAft>
                <a:spcPts val="0"/>
              </a:spcAft>
              <a:buClr>
                <a:schemeClr val="dk1"/>
              </a:buClr>
              <a:buSzPts val="1820"/>
              <a:buFont typeface="Open Sans"/>
              <a:buChar char="•"/>
            </a:pPr>
            <a:r>
              <a:rPr b="0" i="0" lang="pt-BR" sz="1400" u="none" cap="none" strike="noStrike">
                <a:solidFill>
                  <a:schemeClr val="dk1"/>
                </a:solidFill>
                <a:latin typeface="Open Sans"/>
                <a:ea typeface="Open Sans"/>
                <a:cs typeface="Open Sans"/>
                <a:sym typeface="Open Sans"/>
              </a:rPr>
              <a:t>Gerar maior transparência sobre o financiamento público;</a:t>
            </a:r>
            <a:endParaRPr b="0" i="0" sz="1400" u="none" cap="none" strike="noStrike">
              <a:solidFill>
                <a:schemeClr val="dk1"/>
              </a:solidFill>
              <a:latin typeface="Open Sans"/>
              <a:ea typeface="Open Sans"/>
              <a:cs typeface="Open Sans"/>
              <a:sym typeface="Open Sans"/>
            </a:endParaRPr>
          </a:p>
          <a:p>
            <a:pPr indent="-285750" lvl="0" marL="357750" marR="0" rtl="0" algn="l">
              <a:lnSpc>
                <a:spcPct val="128571"/>
              </a:lnSpc>
              <a:spcBef>
                <a:spcPts val="600"/>
              </a:spcBef>
              <a:spcAft>
                <a:spcPts val="0"/>
              </a:spcAft>
              <a:buClr>
                <a:schemeClr val="dk1"/>
              </a:buClr>
              <a:buSzPts val="1820"/>
              <a:buFont typeface="Open Sans"/>
              <a:buChar char="•"/>
            </a:pPr>
            <a:r>
              <a:rPr b="0" i="0" lang="pt-BR" sz="1400" u="none" cap="none" strike="noStrike">
                <a:solidFill>
                  <a:schemeClr val="dk1"/>
                </a:solidFill>
                <a:latin typeface="Open Sans"/>
                <a:ea typeface="Open Sans"/>
                <a:cs typeface="Open Sans"/>
                <a:sym typeface="Open Sans"/>
              </a:rPr>
              <a:t>Aumentar a velocidade de circulação da informação;</a:t>
            </a:r>
            <a:endParaRPr b="0" i="0" sz="1400" u="none" cap="none" strike="noStrike">
              <a:solidFill>
                <a:schemeClr val="dk1"/>
              </a:solidFill>
              <a:latin typeface="Open Sans"/>
              <a:ea typeface="Open Sans"/>
              <a:cs typeface="Open Sans"/>
              <a:sym typeface="Open Sans"/>
            </a:endParaRPr>
          </a:p>
          <a:p>
            <a:pPr indent="-285750" lvl="0" marL="357750" marR="0" rtl="0" algn="l">
              <a:lnSpc>
                <a:spcPct val="128571"/>
              </a:lnSpc>
              <a:spcBef>
                <a:spcPts val="600"/>
              </a:spcBef>
              <a:spcAft>
                <a:spcPts val="0"/>
              </a:spcAft>
              <a:buClr>
                <a:schemeClr val="dk1"/>
              </a:buClr>
              <a:buSzPts val="1820"/>
              <a:buFont typeface="Open Sans"/>
              <a:buChar char="•"/>
            </a:pPr>
            <a:r>
              <a:rPr b="0" i="0" lang="pt-BR" sz="1400" u="none" cap="none" strike="noStrike">
                <a:solidFill>
                  <a:schemeClr val="dk1"/>
                </a:solidFill>
                <a:latin typeface="Open Sans"/>
                <a:ea typeface="Open Sans"/>
                <a:cs typeface="Open Sans"/>
                <a:sym typeface="Open Sans"/>
              </a:rPr>
              <a:t>Favorecer o reuso de dados em pesquisa.</a:t>
            </a:r>
            <a:endParaRPr b="0" i="0" sz="1400" u="none" cap="none" strike="noStrike">
              <a:solidFill>
                <a:schemeClr val="dk1"/>
              </a:solidFill>
              <a:latin typeface="Open Sans"/>
              <a:ea typeface="Open Sans"/>
              <a:cs typeface="Open Sans"/>
              <a:sym typeface="Open Sans"/>
            </a:endParaRPr>
          </a:p>
          <a:p>
            <a:pPr indent="-95249" lvl="0" marL="243449" marR="0" rtl="0" algn="l">
              <a:lnSpc>
                <a:spcPct val="150000"/>
              </a:lnSpc>
              <a:spcBef>
                <a:spcPts val="600"/>
              </a:spcBef>
              <a:spcAft>
                <a:spcPts val="800"/>
              </a:spcAft>
              <a:buClr>
                <a:schemeClr val="dk1"/>
              </a:buClr>
              <a:buSzPts val="1200"/>
              <a:buFont typeface="Open Sans"/>
              <a:buNone/>
            </a:pPr>
            <a:r>
              <a:t/>
            </a:r>
            <a:endParaRPr b="0" i="0" sz="1200" u="none" cap="none" strike="noStrike">
              <a:solidFill>
                <a:schemeClr val="dk1"/>
              </a:solidFill>
              <a:latin typeface="Open Sans"/>
              <a:ea typeface="Open Sans"/>
              <a:cs typeface="Open Sans"/>
              <a:sym typeface="Open Sans"/>
            </a:endParaRPr>
          </a:p>
        </p:txBody>
      </p:sp>
      <p:grpSp>
        <p:nvGrpSpPr>
          <p:cNvPr id="190" name="Google Shape;190;p32"/>
          <p:cNvGrpSpPr/>
          <p:nvPr/>
        </p:nvGrpSpPr>
        <p:grpSpPr>
          <a:xfrm>
            <a:off x="6107075" y="1149403"/>
            <a:ext cx="2809053" cy="3694925"/>
            <a:chOff x="6022975" y="1568589"/>
            <a:chExt cx="2685450" cy="3086700"/>
          </a:xfrm>
        </p:grpSpPr>
        <p:sp>
          <p:nvSpPr>
            <p:cNvPr id="191" name="Google Shape;191;p32"/>
            <p:cNvSpPr/>
            <p:nvPr/>
          </p:nvSpPr>
          <p:spPr>
            <a:xfrm>
              <a:off x="6022975" y="1568589"/>
              <a:ext cx="2683200" cy="3086700"/>
            </a:xfrm>
            <a:prstGeom prst="rect">
              <a:avLst/>
            </a:prstGeom>
            <a:noFill/>
            <a:ln cap="flat" cmpd="sng" w="9525">
              <a:solidFill>
                <a:srgbClr val="1CA688"/>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2" name="Google Shape;192;p32"/>
            <p:cNvSpPr txBox="1"/>
            <p:nvPr/>
          </p:nvSpPr>
          <p:spPr>
            <a:xfrm>
              <a:off x="6025225" y="1568600"/>
              <a:ext cx="2683200" cy="411900"/>
            </a:xfrm>
            <a:prstGeom prst="rect">
              <a:avLst/>
            </a:prstGeom>
            <a:solidFill>
              <a:srgbClr val="1CA688"/>
            </a:solidFill>
            <a:ln cap="flat" cmpd="sng" w="9525">
              <a:solidFill>
                <a:srgbClr val="1CA688"/>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2000"/>
                <a:buFont typeface="Arial"/>
                <a:buNone/>
              </a:pPr>
              <a:r>
                <a:rPr b="1" i="0" lang="pt-BR" sz="2000" u="none" cap="none" strike="noStrike">
                  <a:solidFill>
                    <a:schemeClr val="lt1"/>
                  </a:solidFill>
                  <a:latin typeface="Arial"/>
                  <a:ea typeface="Arial"/>
                  <a:cs typeface="Arial"/>
                  <a:sym typeface="Arial"/>
                </a:rPr>
                <a:t>Desafios</a:t>
              </a:r>
              <a:endParaRPr b="1" i="0" sz="2000" u="none" cap="none" strike="noStrike">
                <a:solidFill>
                  <a:schemeClr val="lt1"/>
                </a:solidFill>
                <a:latin typeface="Arial"/>
                <a:ea typeface="Arial"/>
                <a:cs typeface="Arial"/>
                <a:sym typeface="Arial"/>
              </a:endParaRPr>
            </a:p>
          </p:txBody>
        </p:sp>
      </p:grpSp>
      <p:sp>
        <p:nvSpPr>
          <p:cNvPr id="193" name="Google Shape;193;p32"/>
          <p:cNvSpPr txBox="1"/>
          <p:nvPr>
            <p:ph idx="4294967295" type="body"/>
          </p:nvPr>
        </p:nvSpPr>
        <p:spPr>
          <a:xfrm>
            <a:off x="6107075" y="1562875"/>
            <a:ext cx="2484300" cy="411900"/>
          </a:xfrm>
          <a:prstGeom prst="rect">
            <a:avLst/>
          </a:prstGeom>
          <a:noFill/>
          <a:ln>
            <a:noFill/>
          </a:ln>
        </p:spPr>
        <p:txBody>
          <a:bodyPr anchorCtr="0" anchor="t" bIns="91425" lIns="91425" spcFirstLastPara="1" rIns="91425" wrap="square" tIns="91425">
            <a:noAutofit/>
          </a:bodyPr>
          <a:lstStyle/>
          <a:p>
            <a:pPr indent="0" lvl="0" marL="0" marR="0" rtl="0" algn="l">
              <a:lnSpc>
                <a:spcPct val="115000"/>
              </a:lnSpc>
              <a:spcBef>
                <a:spcPts val="0"/>
              </a:spcBef>
              <a:spcAft>
                <a:spcPts val="0"/>
              </a:spcAft>
              <a:buClr>
                <a:schemeClr val="dk1"/>
              </a:buClr>
              <a:buSzPts val="1800"/>
              <a:buFont typeface="Open Sans"/>
              <a:buNone/>
            </a:pPr>
            <a:r>
              <a:rPr b="1" i="0" lang="pt-BR" sz="1800" u="none" cap="none" strike="noStrike">
                <a:solidFill>
                  <a:schemeClr val="lt1"/>
                </a:solidFill>
                <a:latin typeface="Open Sans"/>
                <a:ea typeface="Open Sans"/>
                <a:cs typeface="Open Sans"/>
                <a:sym typeface="Open Sans"/>
              </a:rPr>
              <a:t>Desafios</a:t>
            </a:r>
            <a:endParaRPr b="1" i="0" sz="1800" u="none" cap="none" strike="noStrike">
              <a:solidFill>
                <a:schemeClr val="lt1"/>
              </a:solidFill>
              <a:latin typeface="Open Sans"/>
              <a:ea typeface="Open Sans"/>
              <a:cs typeface="Open Sans"/>
              <a:sym typeface="Open Sans"/>
            </a:endParaRPr>
          </a:p>
        </p:txBody>
      </p:sp>
      <p:sp>
        <p:nvSpPr>
          <p:cNvPr id="194" name="Google Shape;194;p32"/>
          <p:cNvSpPr txBox="1"/>
          <p:nvPr>
            <p:ph idx="4294967295" type="body"/>
          </p:nvPr>
        </p:nvSpPr>
        <p:spPr>
          <a:xfrm>
            <a:off x="6107075" y="1950241"/>
            <a:ext cx="2609300" cy="2563800"/>
          </a:xfrm>
          <a:prstGeom prst="rect">
            <a:avLst/>
          </a:prstGeom>
          <a:noFill/>
          <a:ln>
            <a:noFill/>
          </a:ln>
        </p:spPr>
        <p:txBody>
          <a:bodyPr anchorCtr="0" anchor="ctr" bIns="91425" lIns="91425" spcFirstLastPara="1" rIns="91425" wrap="square" tIns="91425">
            <a:noAutofit/>
          </a:bodyPr>
          <a:lstStyle/>
          <a:p>
            <a:pPr indent="-285750" lvl="0" marL="357750" marR="0" rtl="0" algn="l">
              <a:lnSpc>
                <a:spcPct val="128571"/>
              </a:lnSpc>
              <a:spcBef>
                <a:spcPts val="600"/>
              </a:spcBef>
              <a:spcAft>
                <a:spcPts val="0"/>
              </a:spcAft>
              <a:buClr>
                <a:schemeClr val="dk1"/>
              </a:buClr>
              <a:buSzPts val="1820"/>
              <a:buFont typeface="Open Sans"/>
              <a:buChar char="•"/>
            </a:pPr>
            <a:r>
              <a:rPr b="0" i="0" lang="pt-BR" sz="1400" u="none" cap="none" strike="noStrike">
                <a:solidFill>
                  <a:schemeClr val="dk1"/>
                </a:solidFill>
                <a:latin typeface="Open Sans"/>
                <a:ea typeface="Open Sans"/>
                <a:cs typeface="Open Sans"/>
                <a:sym typeface="Open Sans"/>
              </a:rPr>
              <a:t>Disputas pela prioridade da descoberta;</a:t>
            </a:r>
            <a:endParaRPr b="0" i="0" sz="1400" u="none" cap="none" strike="noStrike">
              <a:solidFill>
                <a:schemeClr val="dk1"/>
              </a:solidFill>
              <a:latin typeface="Open Sans"/>
              <a:ea typeface="Open Sans"/>
              <a:cs typeface="Open Sans"/>
              <a:sym typeface="Open Sans"/>
            </a:endParaRPr>
          </a:p>
          <a:p>
            <a:pPr indent="-285750" lvl="0" marL="357750" marR="0" rtl="0" algn="l">
              <a:lnSpc>
                <a:spcPct val="128571"/>
              </a:lnSpc>
              <a:spcBef>
                <a:spcPts val="600"/>
              </a:spcBef>
              <a:spcAft>
                <a:spcPts val="0"/>
              </a:spcAft>
              <a:buClr>
                <a:schemeClr val="dk1"/>
              </a:buClr>
              <a:buSzPts val="1820"/>
              <a:buFont typeface="Open Sans"/>
              <a:buChar char="•"/>
            </a:pPr>
            <a:r>
              <a:rPr b="0" i="0" lang="pt-BR" sz="1400" u="none" cap="none" strike="noStrike">
                <a:solidFill>
                  <a:schemeClr val="dk1"/>
                </a:solidFill>
                <a:latin typeface="Open Sans"/>
                <a:ea typeface="Open Sans"/>
                <a:cs typeface="Open Sans"/>
                <a:sym typeface="Open Sans"/>
              </a:rPr>
              <a:t>Preservação de dados;</a:t>
            </a:r>
            <a:endParaRPr b="0" i="0" sz="1400" u="none" cap="none" strike="noStrike">
              <a:solidFill>
                <a:schemeClr val="dk1"/>
              </a:solidFill>
              <a:latin typeface="Open Sans"/>
              <a:ea typeface="Open Sans"/>
              <a:cs typeface="Open Sans"/>
              <a:sym typeface="Open Sans"/>
            </a:endParaRPr>
          </a:p>
          <a:p>
            <a:pPr indent="-285750" lvl="0" marL="357750" marR="0" rtl="0" algn="l">
              <a:lnSpc>
                <a:spcPct val="128571"/>
              </a:lnSpc>
              <a:spcBef>
                <a:spcPts val="600"/>
              </a:spcBef>
              <a:spcAft>
                <a:spcPts val="0"/>
              </a:spcAft>
              <a:buClr>
                <a:schemeClr val="dk1"/>
              </a:buClr>
              <a:buSzPts val="1820"/>
              <a:buFont typeface="Open Sans"/>
              <a:buChar char="•"/>
            </a:pPr>
            <a:r>
              <a:rPr b="0" i="0" lang="pt-BR" sz="1400" u="none" cap="none" strike="noStrike">
                <a:solidFill>
                  <a:schemeClr val="dk1"/>
                </a:solidFill>
                <a:latin typeface="Open Sans"/>
                <a:ea typeface="Open Sans"/>
                <a:cs typeface="Open Sans"/>
                <a:sym typeface="Open Sans"/>
              </a:rPr>
              <a:t>Propriedade intelectual </a:t>
            </a:r>
            <a:endParaRPr b="0" i="0" sz="1400" u="none" cap="none" strike="noStrike">
              <a:solidFill>
                <a:schemeClr val="dk1"/>
              </a:solidFill>
              <a:latin typeface="Open Sans"/>
              <a:ea typeface="Open Sans"/>
              <a:cs typeface="Open Sans"/>
              <a:sym typeface="Open Sans"/>
            </a:endParaRPr>
          </a:p>
          <a:p>
            <a:pPr indent="-285750" lvl="0" marL="357750" marR="0" rtl="0" algn="l">
              <a:lnSpc>
                <a:spcPct val="128571"/>
              </a:lnSpc>
              <a:spcBef>
                <a:spcPts val="600"/>
              </a:spcBef>
              <a:spcAft>
                <a:spcPts val="0"/>
              </a:spcAft>
              <a:buClr>
                <a:schemeClr val="dk1"/>
              </a:buClr>
              <a:buSzPts val="1820"/>
              <a:buFont typeface="Open Sans"/>
              <a:buChar char="•"/>
            </a:pPr>
            <a:r>
              <a:rPr b="0" i="0" lang="pt-BR" sz="1400" u="none" cap="none" strike="noStrike">
                <a:solidFill>
                  <a:schemeClr val="dk1"/>
                </a:solidFill>
                <a:latin typeface="Open Sans"/>
                <a:ea typeface="Open Sans"/>
                <a:cs typeface="Open Sans"/>
                <a:sym typeface="Open Sans"/>
              </a:rPr>
              <a:t>Dados sensíveis ou confidenciais (privacidade, cláusulas contratuais e regulações nacionais).</a:t>
            </a:r>
            <a:endParaRPr b="0" i="0" sz="1400" u="none" cap="none" strike="noStrike">
              <a:solidFill>
                <a:schemeClr val="dk1"/>
              </a:solidFill>
              <a:latin typeface="Open Sans"/>
              <a:ea typeface="Open Sans"/>
              <a:cs typeface="Open Sans"/>
              <a:sym typeface="Open Sans"/>
            </a:endParaRPr>
          </a:p>
          <a:p>
            <a:pPr indent="-108000" lvl="0" marL="180000" marR="0" rtl="0" algn="l">
              <a:lnSpc>
                <a:spcPct val="150000"/>
              </a:lnSpc>
              <a:spcBef>
                <a:spcPts val="800"/>
              </a:spcBef>
              <a:spcAft>
                <a:spcPts val="800"/>
              </a:spcAft>
              <a:buClr>
                <a:schemeClr val="dk1"/>
              </a:buClr>
              <a:buSzPts val="1800"/>
              <a:buFont typeface="Open Sans"/>
              <a:buNone/>
            </a:pPr>
            <a:r>
              <a:t/>
            </a:r>
            <a:endParaRPr b="0" i="0" sz="1200" u="none" cap="none" strike="noStrike">
              <a:solidFill>
                <a:schemeClr val="dk1"/>
              </a:solidFill>
              <a:latin typeface="Open Sans"/>
              <a:ea typeface="Open Sans"/>
              <a:cs typeface="Open Sans"/>
              <a:sym typeface="Open Sans"/>
            </a:endParaRPr>
          </a:p>
        </p:txBody>
      </p:sp>
      <p:sp>
        <p:nvSpPr>
          <p:cNvPr id="195" name="Google Shape;195;p32"/>
          <p:cNvSpPr/>
          <p:nvPr/>
        </p:nvSpPr>
        <p:spPr>
          <a:xfrm>
            <a:off x="0" y="0"/>
            <a:ext cx="9161100" cy="88200"/>
          </a:xfrm>
          <a:prstGeom prst="rect">
            <a:avLst/>
          </a:prstGeom>
          <a:solidFill>
            <a:srgbClr val="1CA68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99" name="Shape 199"/>
        <p:cNvGrpSpPr/>
        <p:nvPr/>
      </p:nvGrpSpPr>
      <p:grpSpPr>
        <a:xfrm>
          <a:off x="0" y="0"/>
          <a:ext cx="0" cy="0"/>
          <a:chOff x="0" y="0"/>
          <a:chExt cx="0" cy="0"/>
        </a:xfrm>
      </p:grpSpPr>
      <p:sp>
        <p:nvSpPr>
          <p:cNvPr id="200" name="Google Shape;200;p33"/>
          <p:cNvSpPr txBox="1"/>
          <p:nvPr>
            <p:ph type="title"/>
          </p:nvPr>
        </p:nvSpPr>
        <p:spPr>
          <a:xfrm>
            <a:off x="370425" y="88200"/>
            <a:ext cx="8181278" cy="831300"/>
          </a:xfrm>
          <a:prstGeom prst="rect">
            <a:avLst/>
          </a:prstGeom>
          <a:noFill/>
          <a:ln>
            <a:noFill/>
          </a:ln>
        </p:spPr>
        <p:txBody>
          <a:bodyPr anchorCtr="0" anchor="b" bIns="91425" lIns="91425" spcFirstLastPara="1" rIns="91425" wrap="square" tIns="91425">
            <a:noAutofit/>
          </a:bodyPr>
          <a:lstStyle/>
          <a:p>
            <a:pPr indent="0" lvl="0" marL="0" marR="0" rtl="0" algn="l">
              <a:lnSpc>
                <a:spcPct val="100000"/>
              </a:lnSpc>
              <a:spcBef>
                <a:spcPts val="0"/>
              </a:spcBef>
              <a:spcAft>
                <a:spcPts val="0"/>
              </a:spcAft>
              <a:buClr>
                <a:schemeClr val="dk1"/>
              </a:buClr>
              <a:buSzPts val="4200"/>
              <a:buFont typeface="Economica"/>
              <a:buNone/>
            </a:pPr>
            <a:r>
              <a:rPr b="0" i="0" lang="pt-BR" sz="4200" u="none" cap="none" strike="noStrike">
                <a:solidFill>
                  <a:schemeClr val="dk1"/>
                </a:solidFill>
                <a:latin typeface="Economica"/>
                <a:ea typeface="Economica"/>
                <a:cs typeface="Economica"/>
                <a:sym typeface="Economica"/>
              </a:rPr>
              <a:t>Contexto – “crise da ciência”</a:t>
            </a:r>
            <a:endParaRPr b="0" i="0" sz="4200" u="none" cap="none" strike="noStrike">
              <a:solidFill>
                <a:schemeClr val="dk1"/>
              </a:solidFill>
              <a:latin typeface="Economica"/>
              <a:ea typeface="Economica"/>
              <a:cs typeface="Economica"/>
              <a:sym typeface="Economica"/>
            </a:endParaRPr>
          </a:p>
        </p:txBody>
      </p:sp>
      <p:grpSp>
        <p:nvGrpSpPr>
          <p:cNvPr id="201" name="Google Shape;201;p33"/>
          <p:cNvGrpSpPr/>
          <p:nvPr/>
        </p:nvGrpSpPr>
        <p:grpSpPr>
          <a:xfrm>
            <a:off x="184352" y="1439496"/>
            <a:ext cx="3591582" cy="3598895"/>
            <a:chOff x="437825" y="1568589"/>
            <a:chExt cx="2685450" cy="3086700"/>
          </a:xfrm>
        </p:grpSpPr>
        <p:sp>
          <p:nvSpPr>
            <p:cNvPr id="202" name="Google Shape;202;p33"/>
            <p:cNvSpPr/>
            <p:nvPr/>
          </p:nvSpPr>
          <p:spPr>
            <a:xfrm>
              <a:off x="440075" y="1568589"/>
              <a:ext cx="2683200" cy="3086700"/>
            </a:xfrm>
            <a:prstGeom prst="rect">
              <a:avLst/>
            </a:prstGeom>
            <a:noFill/>
            <a:ln cap="flat" cmpd="sng" w="9525">
              <a:solidFill>
                <a:srgbClr val="1CA688"/>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3" name="Google Shape;203;p33"/>
            <p:cNvSpPr txBox="1"/>
            <p:nvPr/>
          </p:nvSpPr>
          <p:spPr>
            <a:xfrm>
              <a:off x="437825" y="1568589"/>
              <a:ext cx="2683200" cy="411900"/>
            </a:xfrm>
            <a:prstGeom prst="rect">
              <a:avLst/>
            </a:prstGeom>
            <a:solidFill>
              <a:srgbClr val="1CA688"/>
            </a:solidFill>
            <a:ln cap="flat" cmpd="sng" w="9525">
              <a:solidFill>
                <a:srgbClr val="1CA688"/>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204" name="Google Shape;204;p33"/>
          <p:cNvSpPr txBox="1"/>
          <p:nvPr>
            <p:ph idx="4294967295" type="body"/>
          </p:nvPr>
        </p:nvSpPr>
        <p:spPr>
          <a:xfrm>
            <a:off x="204396" y="2027037"/>
            <a:ext cx="3474720" cy="2717086"/>
          </a:xfrm>
          <a:prstGeom prst="rect">
            <a:avLst/>
          </a:prstGeom>
          <a:noFill/>
          <a:ln>
            <a:noFill/>
          </a:ln>
        </p:spPr>
        <p:txBody>
          <a:bodyPr anchorCtr="0" anchor="t" bIns="91425" lIns="91425" spcFirstLastPara="1" rIns="91425" wrap="square" tIns="91425">
            <a:noAutofit/>
          </a:bodyPr>
          <a:lstStyle/>
          <a:p>
            <a:pPr indent="-171450" lvl="0" marL="171450" marR="0" rtl="0" algn="l">
              <a:lnSpc>
                <a:spcPct val="150000"/>
              </a:lnSpc>
              <a:spcBef>
                <a:spcPts val="0"/>
              </a:spcBef>
              <a:spcAft>
                <a:spcPts val="0"/>
              </a:spcAft>
              <a:buClr>
                <a:schemeClr val="dk1"/>
              </a:buClr>
              <a:buSzPts val="1820"/>
              <a:buFont typeface="Open Sans"/>
              <a:buChar char="•"/>
            </a:pPr>
            <a:r>
              <a:rPr b="0" i="0" lang="pt-BR" sz="1400" u="none" cap="none" strike="noStrike">
                <a:solidFill>
                  <a:schemeClr val="dk1"/>
                </a:solidFill>
                <a:latin typeface="Open Sans"/>
                <a:ea typeface="Open Sans"/>
                <a:cs typeface="Open Sans"/>
                <a:sym typeface="Open Sans"/>
              </a:rPr>
              <a:t>Questionamento sobre  os benefícios da ciência;</a:t>
            </a:r>
            <a:endParaRPr b="0" i="0" sz="1400" u="none" cap="none" strike="noStrike">
              <a:solidFill>
                <a:schemeClr val="dk1"/>
              </a:solidFill>
              <a:latin typeface="Open Sans"/>
              <a:ea typeface="Open Sans"/>
              <a:cs typeface="Open Sans"/>
              <a:sym typeface="Open Sans"/>
            </a:endParaRPr>
          </a:p>
          <a:p>
            <a:pPr indent="-171450" lvl="0" marL="171450" marR="0" rtl="0" algn="l">
              <a:lnSpc>
                <a:spcPct val="150000"/>
              </a:lnSpc>
              <a:spcBef>
                <a:spcPts val="800"/>
              </a:spcBef>
              <a:spcAft>
                <a:spcPts val="0"/>
              </a:spcAft>
              <a:buClr>
                <a:schemeClr val="dk1"/>
              </a:buClr>
              <a:buSzPts val="1820"/>
              <a:buFont typeface="Open Sans"/>
              <a:buChar char="•"/>
            </a:pPr>
            <a:r>
              <a:rPr b="0" i="0" lang="pt-BR" sz="1400" u="none" cap="none" strike="noStrike">
                <a:solidFill>
                  <a:schemeClr val="dk1"/>
                </a:solidFill>
                <a:latin typeface="Open Sans"/>
                <a:ea typeface="Open Sans"/>
                <a:cs typeface="Open Sans"/>
                <a:sym typeface="Open Sans"/>
              </a:rPr>
              <a:t>Crise do financiamento;</a:t>
            </a:r>
            <a:endParaRPr/>
          </a:p>
          <a:p>
            <a:pPr indent="-171450" lvl="0" marL="171450" marR="0" rtl="0" algn="l">
              <a:lnSpc>
                <a:spcPct val="150000"/>
              </a:lnSpc>
              <a:spcBef>
                <a:spcPts val="1600"/>
              </a:spcBef>
              <a:spcAft>
                <a:spcPts val="0"/>
              </a:spcAft>
              <a:buClr>
                <a:schemeClr val="dk1"/>
              </a:buClr>
              <a:buSzPts val="1820"/>
              <a:buFont typeface="Open Sans"/>
              <a:buChar char="•"/>
            </a:pPr>
            <a:r>
              <a:rPr b="0" i="0" lang="pt-BR" sz="1400" u="none" cap="none" strike="noStrike">
                <a:solidFill>
                  <a:schemeClr val="dk1"/>
                </a:solidFill>
                <a:latin typeface="Open Sans"/>
                <a:ea typeface="Open Sans"/>
                <a:cs typeface="Open Sans"/>
                <a:sym typeface="Open Sans"/>
              </a:rPr>
              <a:t>Ineficácia do modelo de avaliação;</a:t>
            </a:r>
            <a:endParaRPr/>
          </a:p>
          <a:p>
            <a:pPr indent="-171450" lvl="0" marL="171450" marR="0" rtl="0" algn="l">
              <a:lnSpc>
                <a:spcPct val="150000"/>
              </a:lnSpc>
              <a:spcBef>
                <a:spcPts val="1600"/>
              </a:spcBef>
              <a:spcAft>
                <a:spcPts val="0"/>
              </a:spcAft>
              <a:buClr>
                <a:schemeClr val="dk1"/>
              </a:buClr>
              <a:buSzPts val="1820"/>
              <a:buFont typeface="Open Sans"/>
              <a:buChar char="•"/>
            </a:pPr>
            <a:r>
              <a:rPr b="0" i="0" lang="pt-BR" sz="1400" u="none" cap="none" strike="noStrike">
                <a:solidFill>
                  <a:schemeClr val="dk1"/>
                </a:solidFill>
                <a:latin typeface="Open Sans"/>
                <a:ea typeface="Open Sans"/>
                <a:cs typeface="Open Sans"/>
                <a:sym typeface="Open Sans"/>
              </a:rPr>
              <a:t>Avanço do interesse privado e comercial sobre a pesquisa.</a:t>
            </a:r>
            <a:endParaRPr/>
          </a:p>
          <a:p>
            <a:pPr indent="0" lvl="0" marL="0" marR="0" rtl="0" algn="l">
              <a:lnSpc>
                <a:spcPct val="150000"/>
              </a:lnSpc>
              <a:spcBef>
                <a:spcPts val="1600"/>
              </a:spcBef>
              <a:spcAft>
                <a:spcPts val="0"/>
              </a:spcAft>
              <a:buClr>
                <a:schemeClr val="dk1"/>
              </a:buClr>
              <a:buSzPts val="1800"/>
              <a:buFont typeface="Open Sans"/>
              <a:buNone/>
            </a:pPr>
            <a:r>
              <a:t/>
            </a:r>
            <a:endParaRPr b="0" i="0" sz="1200" u="none" cap="none" strike="noStrike">
              <a:solidFill>
                <a:schemeClr val="dk1"/>
              </a:solidFill>
              <a:latin typeface="Open Sans"/>
              <a:ea typeface="Open Sans"/>
              <a:cs typeface="Open Sans"/>
              <a:sym typeface="Open Sans"/>
            </a:endParaRPr>
          </a:p>
          <a:p>
            <a:pPr indent="0" lvl="0" marL="0" marR="0" rtl="0" algn="l">
              <a:lnSpc>
                <a:spcPct val="150000"/>
              </a:lnSpc>
              <a:spcBef>
                <a:spcPts val="1600"/>
              </a:spcBef>
              <a:spcAft>
                <a:spcPts val="800"/>
              </a:spcAft>
              <a:buClr>
                <a:schemeClr val="dk1"/>
              </a:buClr>
              <a:buSzPts val="1800"/>
              <a:buFont typeface="Open Sans"/>
              <a:buNone/>
            </a:pPr>
            <a:r>
              <a:t/>
            </a:r>
            <a:endParaRPr b="0" i="0" sz="1200" u="none" cap="none" strike="noStrike">
              <a:solidFill>
                <a:schemeClr val="dk1"/>
              </a:solidFill>
              <a:latin typeface="Open Sans"/>
              <a:ea typeface="Open Sans"/>
              <a:cs typeface="Open Sans"/>
              <a:sym typeface="Open Sans"/>
            </a:endParaRPr>
          </a:p>
        </p:txBody>
      </p:sp>
      <p:sp>
        <p:nvSpPr>
          <p:cNvPr id="205" name="Google Shape;205;p33"/>
          <p:cNvSpPr/>
          <p:nvPr/>
        </p:nvSpPr>
        <p:spPr>
          <a:xfrm>
            <a:off x="0" y="0"/>
            <a:ext cx="9161100" cy="88200"/>
          </a:xfrm>
          <a:prstGeom prst="rect">
            <a:avLst/>
          </a:prstGeom>
          <a:solidFill>
            <a:srgbClr val="1CA68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6" name="Google Shape;206;p33"/>
          <p:cNvSpPr txBox="1"/>
          <p:nvPr/>
        </p:nvSpPr>
        <p:spPr>
          <a:xfrm>
            <a:off x="5195943" y="828339"/>
            <a:ext cx="3797449" cy="3755641"/>
          </a:xfrm>
          <a:prstGeom prst="rect">
            <a:avLst/>
          </a:prstGeom>
          <a:noFill/>
          <a:ln>
            <a:noFill/>
          </a:ln>
        </p:spPr>
        <p:txBody>
          <a:bodyPr anchorCtr="0" anchor="t" bIns="91425" lIns="91425" spcFirstLastPara="1" rIns="91425" wrap="square" tIns="91425">
            <a:noAutofit/>
          </a:bodyPr>
          <a:lstStyle/>
          <a:p>
            <a:pPr indent="0" lvl="0" marL="114300" marR="0" rtl="0" algn="l">
              <a:lnSpc>
                <a:spcPct val="115000"/>
              </a:lnSpc>
              <a:spcBef>
                <a:spcPts val="0"/>
              </a:spcBef>
              <a:spcAft>
                <a:spcPts val="0"/>
              </a:spcAft>
              <a:buClr>
                <a:schemeClr val="dk1"/>
              </a:buClr>
              <a:buSzPts val="1800"/>
              <a:buFont typeface="Open Sans"/>
              <a:buNone/>
            </a:pPr>
            <a:r>
              <a:rPr b="1" i="0" lang="pt-BR" sz="1200" u="none" cap="none" strike="noStrike">
                <a:solidFill>
                  <a:schemeClr val="dk1"/>
                </a:solidFill>
                <a:latin typeface="Open Sans"/>
                <a:ea typeface="Open Sans"/>
                <a:cs typeface="Open Sans"/>
                <a:sym typeface="Open Sans"/>
              </a:rPr>
              <a:t>Governo federal consulta comunidade científica sobre abertura de base de dados</a:t>
            </a:r>
            <a:br>
              <a:rPr b="1" i="0" lang="pt-BR" sz="1200" u="none" cap="none" strike="noStrike">
                <a:solidFill>
                  <a:schemeClr val="dk1"/>
                </a:solidFill>
                <a:latin typeface="Open Sans"/>
                <a:ea typeface="Open Sans"/>
                <a:cs typeface="Open Sans"/>
                <a:sym typeface="Open Sans"/>
              </a:rPr>
            </a:br>
            <a:r>
              <a:rPr b="0" i="0" lang="pt-BR" sz="1200" u="none" cap="none" strike="noStrike">
                <a:solidFill>
                  <a:schemeClr val="dk1"/>
                </a:solidFill>
                <a:latin typeface="Open Sans"/>
                <a:ea typeface="Open Sans"/>
                <a:cs typeface="Open Sans"/>
                <a:sym typeface="Open Sans"/>
              </a:rPr>
              <a:t>MCTIc, Set 2017</a:t>
            </a:r>
            <a:br>
              <a:rPr b="0" i="0" lang="pt-BR" sz="1200" u="none" cap="none" strike="noStrike">
                <a:solidFill>
                  <a:schemeClr val="dk1"/>
                </a:solidFill>
                <a:latin typeface="Open Sans"/>
                <a:ea typeface="Open Sans"/>
                <a:cs typeface="Open Sans"/>
                <a:sym typeface="Open Sans"/>
              </a:rPr>
            </a:br>
            <a:br>
              <a:rPr b="0" i="0" lang="pt-BR" sz="1200" u="none" cap="none" strike="noStrike">
                <a:solidFill>
                  <a:schemeClr val="dk1"/>
                </a:solidFill>
                <a:latin typeface="Open Sans"/>
                <a:ea typeface="Open Sans"/>
                <a:cs typeface="Open Sans"/>
                <a:sym typeface="Open Sans"/>
              </a:rPr>
            </a:br>
            <a:r>
              <a:rPr b="1" i="0" lang="pt-BR" sz="1200" u="none" cap="none" strike="noStrike">
                <a:solidFill>
                  <a:schemeClr val="dk1"/>
                </a:solidFill>
                <a:latin typeface="Open Sans"/>
                <a:ea typeface="Open Sans"/>
                <a:cs typeface="Open Sans"/>
                <a:sym typeface="Open Sans"/>
              </a:rPr>
              <a:t>Parceria com o público: pesquisas científicas realizadas com a participação de leigos ganham espaço</a:t>
            </a:r>
            <a:br>
              <a:rPr b="1" i="0" lang="pt-BR" sz="1200" u="none" cap="none" strike="noStrike">
                <a:solidFill>
                  <a:schemeClr val="dk1"/>
                </a:solidFill>
                <a:latin typeface="Open Sans"/>
                <a:ea typeface="Open Sans"/>
                <a:cs typeface="Open Sans"/>
                <a:sym typeface="Open Sans"/>
              </a:rPr>
            </a:br>
            <a:r>
              <a:rPr b="0" i="0" lang="pt-BR" sz="1200" u="none" cap="none" strike="noStrike">
                <a:solidFill>
                  <a:schemeClr val="dk1"/>
                </a:solidFill>
                <a:latin typeface="Open Sans"/>
                <a:ea typeface="Open Sans"/>
                <a:cs typeface="Open Sans"/>
                <a:sym typeface="Open Sans"/>
              </a:rPr>
              <a:t>Revista Fapesp, Set 2017</a:t>
            </a:r>
            <a:br>
              <a:rPr b="0" i="0" lang="pt-BR" sz="1200" u="none" cap="none" strike="noStrike">
                <a:solidFill>
                  <a:schemeClr val="dk1"/>
                </a:solidFill>
                <a:latin typeface="Open Sans"/>
                <a:ea typeface="Open Sans"/>
                <a:cs typeface="Open Sans"/>
                <a:sym typeface="Open Sans"/>
              </a:rPr>
            </a:br>
            <a:endParaRPr b="0" i="0" sz="1200" u="none" cap="none" strike="noStrike">
              <a:solidFill>
                <a:schemeClr val="dk1"/>
              </a:solidFill>
              <a:latin typeface="Open Sans"/>
              <a:ea typeface="Open Sans"/>
              <a:cs typeface="Open Sans"/>
              <a:sym typeface="Open Sans"/>
            </a:endParaRPr>
          </a:p>
          <a:p>
            <a:pPr indent="0" lvl="0" marL="114300" marR="0" rtl="0" algn="l">
              <a:lnSpc>
                <a:spcPct val="115000"/>
              </a:lnSpc>
              <a:spcBef>
                <a:spcPts val="0"/>
              </a:spcBef>
              <a:spcAft>
                <a:spcPts val="0"/>
              </a:spcAft>
              <a:buClr>
                <a:schemeClr val="dk1"/>
              </a:buClr>
              <a:buSzPts val="1800"/>
              <a:buFont typeface="Open Sans"/>
              <a:buNone/>
            </a:pPr>
            <a:r>
              <a:rPr b="1" i="0" lang="pt-BR" sz="1200" u="none" cap="none" strike="noStrike">
                <a:solidFill>
                  <a:schemeClr val="dk1"/>
                </a:solidFill>
                <a:latin typeface="Open Sans"/>
                <a:ea typeface="Open Sans"/>
                <a:cs typeface="Open Sans"/>
                <a:sym typeface="Open Sans"/>
              </a:rPr>
              <a:t>Is the staggeringly profitable business of scientific publishing bad for science?</a:t>
            </a:r>
            <a:br>
              <a:rPr b="0" i="0" lang="pt-BR" sz="1200" u="none" cap="none" strike="noStrike">
                <a:solidFill>
                  <a:schemeClr val="dk1"/>
                </a:solidFill>
                <a:latin typeface="Open Sans"/>
                <a:ea typeface="Open Sans"/>
                <a:cs typeface="Open Sans"/>
                <a:sym typeface="Open Sans"/>
              </a:rPr>
            </a:br>
            <a:r>
              <a:rPr b="0" i="0" lang="pt-BR" sz="1200" u="none" cap="none" strike="noStrike">
                <a:solidFill>
                  <a:schemeClr val="dk1"/>
                </a:solidFill>
                <a:latin typeface="Open Sans"/>
                <a:ea typeface="Open Sans"/>
                <a:cs typeface="Open Sans"/>
                <a:sym typeface="Open Sans"/>
              </a:rPr>
              <a:t>The Guardian, Jun 2017</a:t>
            </a:r>
            <a:br>
              <a:rPr b="0" i="0" lang="pt-BR" sz="1200" u="none" cap="none" strike="noStrike">
                <a:solidFill>
                  <a:schemeClr val="dk1"/>
                </a:solidFill>
                <a:latin typeface="Open Sans"/>
                <a:ea typeface="Open Sans"/>
                <a:cs typeface="Open Sans"/>
                <a:sym typeface="Open Sans"/>
              </a:rPr>
            </a:br>
            <a:br>
              <a:rPr b="0" i="0" lang="pt-BR" sz="1200" u="none" cap="none" strike="noStrike">
                <a:solidFill>
                  <a:schemeClr val="dk1"/>
                </a:solidFill>
                <a:latin typeface="Open Sans"/>
                <a:ea typeface="Open Sans"/>
                <a:cs typeface="Open Sans"/>
                <a:sym typeface="Open Sans"/>
              </a:rPr>
            </a:br>
            <a:br>
              <a:rPr b="0" i="0" lang="pt-BR" sz="1200" u="none" cap="none" strike="noStrike">
                <a:solidFill>
                  <a:schemeClr val="dk1"/>
                </a:solidFill>
                <a:latin typeface="Open Sans"/>
                <a:ea typeface="Open Sans"/>
                <a:cs typeface="Open Sans"/>
                <a:sym typeface="Open Sans"/>
              </a:rPr>
            </a:br>
            <a:r>
              <a:rPr b="1" i="0" lang="pt-BR" sz="1200" u="none" cap="none" strike="noStrike">
                <a:solidFill>
                  <a:schemeClr val="dk1"/>
                </a:solidFill>
                <a:latin typeface="Open Sans"/>
                <a:ea typeface="Open Sans"/>
                <a:cs typeface="Open Sans"/>
                <a:sym typeface="Open Sans"/>
              </a:rPr>
              <a:t>Next-generation metrics: Responsible metrics and evaluation for open science</a:t>
            </a:r>
            <a:r>
              <a:rPr b="0" i="0" lang="pt-BR" sz="1200" u="none" cap="none" strike="noStrike">
                <a:solidFill>
                  <a:schemeClr val="dk1"/>
                </a:solidFill>
                <a:latin typeface="Open Sans"/>
                <a:ea typeface="Open Sans"/>
                <a:cs typeface="Open Sans"/>
                <a:sym typeface="Open Sans"/>
              </a:rPr>
              <a:t>. Comissão Europeia, 2017</a:t>
            </a:r>
            <a:endParaRPr b="0" i="0" sz="1200" u="none" cap="none" strike="noStrike">
              <a:solidFill>
                <a:schemeClr val="dk1"/>
              </a:solidFill>
              <a:latin typeface="Open Sans"/>
              <a:ea typeface="Open Sans"/>
              <a:cs typeface="Open Sans"/>
              <a:sym typeface="Open Sans"/>
            </a:endParaRPr>
          </a:p>
        </p:txBody>
      </p:sp>
      <p:pic>
        <p:nvPicPr>
          <p:cNvPr descr="https://lh4.googleusercontent.com/jYZQCVq3eWVy8kvlEyiu-_efNTu4vZWYBoYtdDAh0fwHGDyZDiTblVLwlCVWH_xW9ipHqYezNJLMBxPBvLWVcSlVnwuhA42cI7Ll0A9Pz5zvATEyOqbLmNSH89DHcxzE7Nkn0-WLhug" id="207" name="Google Shape;207;p33"/>
          <p:cNvPicPr preferRelativeResize="0"/>
          <p:nvPr/>
        </p:nvPicPr>
        <p:blipFill rotWithShape="1">
          <a:blip r:embed="rId3">
            <a:alphaModFix/>
          </a:blip>
          <a:srcRect b="0" l="0" r="0" t="0"/>
          <a:stretch/>
        </p:blipFill>
        <p:spPr>
          <a:xfrm>
            <a:off x="4580549" y="1847966"/>
            <a:ext cx="633965" cy="494719"/>
          </a:xfrm>
          <a:prstGeom prst="rect">
            <a:avLst/>
          </a:prstGeom>
          <a:noFill/>
          <a:ln>
            <a:noFill/>
          </a:ln>
        </p:spPr>
      </p:pic>
      <p:pic>
        <p:nvPicPr>
          <p:cNvPr descr="https://lh3.googleusercontent.com/_HeNR-Llt58zPJknzXujy0rNFfHnk9ZMSGXXeKw2rTbp0J0DLwsaIGUGhT0bfEwnxQOhYoYdrFnQXkCJYPhM-uiqkuB4zqSWcx9cihv3-rxioCbl0tUBzwQnGJajNFZBHy_k4A4cLOg" id="208" name="Google Shape;208;p33"/>
          <p:cNvPicPr preferRelativeResize="0"/>
          <p:nvPr/>
        </p:nvPicPr>
        <p:blipFill rotWithShape="1">
          <a:blip r:embed="rId4">
            <a:alphaModFix/>
          </a:blip>
          <a:srcRect b="0" l="0" r="0" t="0"/>
          <a:stretch/>
        </p:blipFill>
        <p:spPr>
          <a:xfrm>
            <a:off x="4580551" y="2809836"/>
            <a:ext cx="615392" cy="502727"/>
          </a:xfrm>
          <a:prstGeom prst="rect">
            <a:avLst/>
          </a:prstGeom>
          <a:noFill/>
          <a:ln>
            <a:noFill/>
          </a:ln>
        </p:spPr>
      </p:pic>
      <p:pic>
        <p:nvPicPr>
          <p:cNvPr descr="https://lh4.googleusercontent.com/Aq3APe8Fi_LJ8-5xoMUS7KPaCUhxw7XKCTk5NmYmMtLLJn78krKsAQ0w_o66tfRhSdZPzjmAKiPXsj9Hr80Q9-CzFjKKDEQXPQGOKAICnFZljnimbB6rVU9s0zaXAKTCGxdgBDXy5PE" id="209" name="Google Shape;209;p33"/>
          <p:cNvPicPr preferRelativeResize="0"/>
          <p:nvPr/>
        </p:nvPicPr>
        <p:blipFill rotWithShape="1">
          <a:blip r:embed="rId5">
            <a:alphaModFix/>
          </a:blip>
          <a:srcRect b="0" l="0" r="0" t="0"/>
          <a:stretch/>
        </p:blipFill>
        <p:spPr>
          <a:xfrm>
            <a:off x="4523611" y="3872801"/>
            <a:ext cx="753451" cy="479956"/>
          </a:xfrm>
          <a:prstGeom prst="rect">
            <a:avLst/>
          </a:prstGeom>
          <a:noFill/>
          <a:ln>
            <a:noFill/>
          </a:ln>
        </p:spPr>
      </p:pic>
      <p:pic>
        <p:nvPicPr>
          <p:cNvPr descr="https://lh4.googleusercontent.com/4SkGhmkjqe8NHT1ohTrymQ1CtOPRaO_zZc0ce7jPx1JXGevDs1PYMXlAoRmXZdMiEmHX62rUKW3wUxvW-Xn3q00sKZZMBDfzOFEYk3ZJhlvo1rZhFutlxLMkhk9dq2hxzsbRfZHDnIU" id="210" name="Google Shape;210;p33"/>
          <p:cNvPicPr preferRelativeResize="0"/>
          <p:nvPr/>
        </p:nvPicPr>
        <p:blipFill rotWithShape="1">
          <a:blip r:embed="rId6">
            <a:alphaModFix/>
          </a:blip>
          <a:srcRect b="0" l="0" r="0" t="0"/>
          <a:stretch/>
        </p:blipFill>
        <p:spPr>
          <a:xfrm>
            <a:off x="4523611" y="1066331"/>
            <a:ext cx="584273" cy="468302"/>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Luxe">
  <a:themeElements>
    <a:clrScheme name="Luxe">
      <a:dk1>
        <a:srgbClr val="000000"/>
      </a:dk1>
      <a:lt1>
        <a:srgbClr val="FFFFFF"/>
      </a:lt1>
      <a:dk2>
        <a:srgbClr val="B7B7B7"/>
      </a:dk2>
      <a:lt2>
        <a:srgbClr val="CCA677"/>
      </a:lt2>
      <a:accent1>
        <a:srgbClr val="5D4037"/>
      </a:accent1>
      <a:accent2>
        <a:srgbClr val="455A64"/>
      </a:accent2>
      <a:accent3>
        <a:srgbClr val="607D8B"/>
      </a:accent3>
      <a:accent4>
        <a:srgbClr val="78909C"/>
      </a:accent4>
      <a:accent5>
        <a:srgbClr val="57BB8A"/>
      </a:accent5>
      <a:accent6>
        <a:srgbClr val="DCE755"/>
      </a:accent6>
      <a:hlink>
        <a:srgbClr val="57BB8A"/>
      </a:hlink>
      <a:folHlink>
        <a:srgbClr val="57BB8A"/>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Luxe">
  <a:themeElements>
    <a:clrScheme name="Luxe">
      <a:dk1>
        <a:srgbClr val="000000"/>
      </a:dk1>
      <a:lt1>
        <a:srgbClr val="FFFFFF"/>
      </a:lt1>
      <a:dk2>
        <a:srgbClr val="B7B7B7"/>
      </a:dk2>
      <a:lt2>
        <a:srgbClr val="CCA677"/>
      </a:lt2>
      <a:accent1>
        <a:srgbClr val="5D4037"/>
      </a:accent1>
      <a:accent2>
        <a:srgbClr val="455A64"/>
      </a:accent2>
      <a:accent3>
        <a:srgbClr val="607D8B"/>
      </a:accent3>
      <a:accent4>
        <a:srgbClr val="78909C"/>
      </a:accent4>
      <a:accent5>
        <a:srgbClr val="57BB8A"/>
      </a:accent5>
      <a:accent6>
        <a:srgbClr val="DCE755"/>
      </a:accent6>
      <a:hlink>
        <a:srgbClr val="57BB8A"/>
      </a:hlink>
      <a:folHlink>
        <a:srgbClr val="57BB8A"/>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