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handoutMasterIdLst>
    <p:handoutMasterId r:id="rId4"/>
  </p:handoutMasterIdLst>
  <p:sldIdLst>
    <p:sldId id="257" r:id="rId2"/>
  </p:sldIdLst>
  <p:sldSz cx="32404050" cy="43205400"/>
  <p:notesSz cx="6797675" cy="9928225"/>
  <p:defaultTextStyle>
    <a:defPPr>
      <a:defRPr lang="pt-BR"/>
    </a:defPPr>
    <a:lvl1pPr algn="l" defTabSz="2152242" rtl="0" fontAlgn="base">
      <a:spcBef>
        <a:spcPct val="0"/>
      </a:spcBef>
      <a:spcAft>
        <a:spcPct val="0"/>
      </a:spcAft>
      <a:defRPr sz="8500" kern="1200">
        <a:solidFill>
          <a:schemeClr val="tx1"/>
        </a:solidFill>
        <a:latin typeface="Arial" panose="020B0604020202020204" pitchFamily="34" charset="0"/>
        <a:ea typeface="Geneva"/>
        <a:cs typeface="Geneva"/>
      </a:defRPr>
    </a:lvl1pPr>
    <a:lvl2pPr marL="2152242" indent="-1245949" algn="l" defTabSz="2152242" rtl="0" fontAlgn="base">
      <a:spcBef>
        <a:spcPct val="0"/>
      </a:spcBef>
      <a:spcAft>
        <a:spcPct val="0"/>
      </a:spcAft>
      <a:defRPr sz="8500" kern="1200">
        <a:solidFill>
          <a:schemeClr val="tx1"/>
        </a:solidFill>
        <a:latin typeface="Arial" panose="020B0604020202020204" pitchFamily="34" charset="0"/>
        <a:ea typeface="Geneva"/>
        <a:cs typeface="Geneva"/>
      </a:defRPr>
    </a:lvl2pPr>
    <a:lvl3pPr marL="4314005" indent="-2501424" algn="l" defTabSz="2152242" rtl="0" fontAlgn="base">
      <a:spcBef>
        <a:spcPct val="0"/>
      </a:spcBef>
      <a:spcAft>
        <a:spcPct val="0"/>
      </a:spcAft>
      <a:defRPr sz="8500" kern="1200">
        <a:solidFill>
          <a:schemeClr val="tx1"/>
        </a:solidFill>
        <a:latin typeface="Arial" panose="020B0604020202020204" pitchFamily="34" charset="0"/>
        <a:ea typeface="Geneva"/>
        <a:cs typeface="Geneva"/>
      </a:defRPr>
    </a:lvl3pPr>
    <a:lvl4pPr marL="6474181" indent="-3752137" algn="l" defTabSz="2152242" rtl="0" fontAlgn="base">
      <a:spcBef>
        <a:spcPct val="0"/>
      </a:spcBef>
      <a:spcAft>
        <a:spcPct val="0"/>
      </a:spcAft>
      <a:defRPr sz="8500" kern="1200">
        <a:solidFill>
          <a:schemeClr val="tx1"/>
        </a:solidFill>
        <a:latin typeface="Arial" panose="020B0604020202020204" pitchFamily="34" charset="0"/>
        <a:ea typeface="Geneva"/>
        <a:cs typeface="Geneva"/>
      </a:defRPr>
    </a:lvl4pPr>
    <a:lvl5pPr marL="8634361" indent="-5007612" algn="l" defTabSz="2152242" rtl="0" fontAlgn="base">
      <a:spcBef>
        <a:spcPct val="0"/>
      </a:spcBef>
      <a:spcAft>
        <a:spcPct val="0"/>
      </a:spcAft>
      <a:defRPr sz="8500" kern="1200">
        <a:solidFill>
          <a:schemeClr val="tx1"/>
        </a:solidFill>
        <a:latin typeface="Arial" panose="020B0604020202020204" pitchFamily="34" charset="0"/>
        <a:ea typeface="Geneva"/>
        <a:cs typeface="Geneva"/>
      </a:defRPr>
    </a:lvl5pPr>
    <a:lvl6pPr marL="2285568" algn="l" defTabSz="914226" rtl="0" eaLnBrk="1" latinLnBrk="0" hangingPunct="1">
      <a:defRPr sz="8500" kern="1200">
        <a:solidFill>
          <a:schemeClr val="tx1"/>
        </a:solidFill>
        <a:latin typeface="Arial" panose="020B0604020202020204" pitchFamily="34" charset="0"/>
        <a:ea typeface="Geneva"/>
        <a:cs typeface="Geneva"/>
      </a:defRPr>
    </a:lvl6pPr>
    <a:lvl7pPr marL="2742678" algn="l" defTabSz="914226" rtl="0" eaLnBrk="1" latinLnBrk="0" hangingPunct="1">
      <a:defRPr sz="8500" kern="1200">
        <a:solidFill>
          <a:schemeClr val="tx1"/>
        </a:solidFill>
        <a:latin typeface="Arial" panose="020B0604020202020204" pitchFamily="34" charset="0"/>
        <a:ea typeface="Geneva"/>
        <a:cs typeface="Geneva"/>
      </a:defRPr>
    </a:lvl7pPr>
    <a:lvl8pPr marL="3199794" algn="l" defTabSz="914226" rtl="0" eaLnBrk="1" latinLnBrk="0" hangingPunct="1">
      <a:defRPr sz="8500" kern="1200">
        <a:solidFill>
          <a:schemeClr val="tx1"/>
        </a:solidFill>
        <a:latin typeface="Arial" panose="020B0604020202020204" pitchFamily="34" charset="0"/>
        <a:ea typeface="Geneva"/>
        <a:cs typeface="Geneva"/>
      </a:defRPr>
    </a:lvl8pPr>
    <a:lvl9pPr marL="3656904" algn="l" defTabSz="914226" rtl="0" eaLnBrk="1" latinLnBrk="0" hangingPunct="1">
      <a:defRPr sz="8500" kern="1200">
        <a:solidFill>
          <a:schemeClr val="tx1"/>
        </a:solidFill>
        <a:latin typeface="Arial" panose="020B0604020202020204" pitchFamily="34" charset="0"/>
        <a:ea typeface="Geneva"/>
        <a:cs typeface="Geneva"/>
      </a:defRPr>
    </a:lvl9pPr>
  </p:defaultTextStyle>
  <p:extLst>
    <p:ext uri="{EFAFB233-063F-42B5-8137-9DF3F51BA10A}">
      <p15:sldGuideLst xmlns:p15="http://schemas.microsoft.com/office/powerpoint/2012/main">
        <p15:guide id="1" orient="horz" pos="1661">
          <p15:clr>
            <a:srgbClr val="A4A3A4"/>
          </p15:clr>
        </p15:guide>
        <p15:guide id="2" pos="2005">
          <p15:clr>
            <a:srgbClr val="A4A3A4"/>
          </p15:clr>
        </p15:guide>
        <p15:guide id="3" orient="horz" pos="1663">
          <p15:clr>
            <a:srgbClr val="A4A3A4"/>
          </p15:clr>
        </p15:guide>
        <p15:guide id="4" pos="20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92E"/>
    <a:srgbClr val="276F73"/>
    <a:srgbClr val="0000CC"/>
    <a:srgbClr val="0C26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225" autoAdjust="0"/>
    <p:restoredTop sz="93728" autoAdjust="0"/>
  </p:normalViewPr>
  <p:slideViewPr>
    <p:cSldViewPr snapToGrid="0">
      <p:cViewPr varScale="1">
        <p:scale>
          <a:sx n="17" d="100"/>
          <a:sy n="17" d="100"/>
        </p:scale>
        <p:origin x="3690" y="126"/>
      </p:cViewPr>
      <p:guideLst>
        <p:guide orient="horz" pos="1661"/>
        <p:guide pos="2005"/>
        <p:guide orient="horz" pos="1663"/>
        <p:guide pos="200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5659" cy="496897"/>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1"/>
            <a:ext cx="2945659" cy="496897"/>
          </a:xfrm>
          <a:prstGeom prst="rect">
            <a:avLst/>
          </a:prstGeom>
        </p:spPr>
        <p:txBody>
          <a:bodyPr vert="horz" lIns="91440" tIns="45720" rIns="91440" bIns="45720" rtlCol="0"/>
          <a:lstStyle>
            <a:lvl1pPr algn="r">
              <a:defRPr sz="1200"/>
            </a:lvl1pPr>
          </a:lstStyle>
          <a:p>
            <a:fld id="{18C03D85-A937-4C6D-9BFB-11A09DA6236B}" type="datetimeFigureOut">
              <a:rPr lang="pt-BR" smtClean="0"/>
              <a:pPr/>
              <a:t>29/09/2021</a:t>
            </a:fld>
            <a:endParaRPr lang="pt-BR"/>
          </a:p>
        </p:txBody>
      </p:sp>
      <p:sp>
        <p:nvSpPr>
          <p:cNvPr id="4" name="Espaço Reservado para Rodapé 3"/>
          <p:cNvSpPr>
            <a:spLocks noGrp="1"/>
          </p:cNvSpPr>
          <p:nvPr>
            <p:ph type="ftr" sz="quarter" idx="2"/>
          </p:nvPr>
        </p:nvSpPr>
        <p:spPr>
          <a:xfrm>
            <a:off x="0" y="9431329"/>
            <a:ext cx="2945659" cy="496896"/>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31329"/>
            <a:ext cx="2945659" cy="496896"/>
          </a:xfrm>
          <a:prstGeom prst="rect">
            <a:avLst/>
          </a:prstGeom>
        </p:spPr>
        <p:txBody>
          <a:bodyPr vert="horz" lIns="91440" tIns="45720" rIns="91440" bIns="45720" rtlCol="0" anchor="b"/>
          <a:lstStyle>
            <a:lvl1pPr algn="r">
              <a:defRPr sz="1200"/>
            </a:lvl1pPr>
          </a:lstStyle>
          <a:p>
            <a:fld id="{7A4A362F-12B6-4EBE-B3FB-EC6046882F52}" type="slidenum">
              <a:rPr lang="pt-BR" smtClean="0"/>
              <a:pPr/>
              <a:t>‹nº›</a:t>
            </a:fld>
            <a:endParaRPr lang="pt-BR"/>
          </a:p>
        </p:txBody>
      </p:sp>
    </p:spTree>
    <p:extLst>
      <p:ext uri="{BB962C8B-B14F-4D97-AF65-F5344CB8AC3E}">
        <p14:creationId xmlns:p14="http://schemas.microsoft.com/office/powerpoint/2010/main" val="2354642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5659" cy="496897"/>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1"/>
            <a:ext cx="2945659" cy="496897"/>
          </a:xfrm>
          <a:prstGeom prst="rect">
            <a:avLst/>
          </a:prstGeom>
        </p:spPr>
        <p:txBody>
          <a:bodyPr vert="horz" lIns="91440" tIns="45720" rIns="91440" bIns="45720" rtlCol="0"/>
          <a:lstStyle>
            <a:lvl1pPr algn="r">
              <a:defRPr sz="1200"/>
            </a:lvl1pPr>
          </a:lstStyle>
          <a:p>
            <a:fld id="{EB894BA5-0A1B-4117-840E-809352D72DF1}" type="datetimeFigureOut">
              <a:rPr lang="pt-BR" smtClean="0"/>
              <a:pPr/>
              <a:t>29/09/2021</a:t>
            </a:fld>
            <a:endParaRPr lang="pt-BR"/>
          </a:p>
        </p:txBody>
      </p:sp>
      <p:sp>
        <p:nvSpPr>
          <p:cNvPr id="4" name="Espaço Reservado para Imagem de Slide 3"/>
          <p:cNvSpPr>
            <a:spLocks noGrp="1" noRot="1" noChangeAspect="1"/>
          </p:cNvSpPr>
          <p:nvPr>
            <p:ph type="sldImg" idx="2"/>
          </p:nvPr>
        </p:nvSpPr>
        <p:spPr>
          <a:xfrm>
            <a:off x="2141538" y="1241425"/>
            <a:ext cx="2514600" cy="3351213"/>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979"/>
            <a:ext cx="5438140" cy="3908814"/>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31329"/>
            <a:ext cx="2945659" cy="496896"/>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31329"/>
            <a:ext cx="2945659" cy="496896"/>
          </a:xfrm>
          <a:prstGeom prst="rect">
            <a:avLst/>
          </a:prstGeom>
        </p:spPr>
        <p:txBody>
          <a:bodyPr vert="horz" lIns="91440" tIns="45720" rIns="91440" bIns="45720" rtlCol="0" anchor="b"/>
          <a:lstStyle>
            <a:lvl1pPr algn="r">
              <a:defRPr sz="1200"/>
            </a:lvl1pPr>
          </a:lstStyle>
          <a:p>
            <a:fld id="{65C70CC7-3492-43A3-A329-EFD02349466A}" type="slidenum">
              <a:rPr lang="pt-BR" smtClean="0"/>
              <a:pPr/>
              <a:t>‹nº›</a:t>
            </a:fld>
            <a:endParaRPr lang="pt-BR"/>
          </a:p>
        </p:txBody>
      </p:sp>
    </p:spTree>
    <p:extLst>
      <p:ext uri="{BB962C8B-B14F-4D97-AF65-F5344CB8AC3E}">
        <p14:creationId xmlns:p14="http://schemas.microsoft.com/office/powerpoint/2010/main" val="3407849454"/>
      </p:ext>
    </p:extLst>
  </p:cSld>
  <p:clrMap bg1="lt1" tx1="dk1" bg2="lt2" tx2="dk2" accent1="accent1" accent2="accent2" accent3="accent3" accent4="accent4" accent5="accent5" accent6="accent6" hlink="hlink" folHlink="folHlink"/>
  <p:notesStyle>
    <a:lvl1pPr marL="0" algn="l" defTabSz="914226" rtl="0" eaLnBrk="1" latinLnBrk="0" hangingPunct="1">
      <a:defRPr sz="1400" kern="1200">
        <a:solidFill>
          <a:schemeClr val="tx1"/>
        </a:solidFill>
        <a:latin typeface="+mn-lt"/>
        <a:ea typeface="+mn-ea"/>
        <a:cs typeface="+mn-cs"/>
      </a:defRPr>
    </a:lvl1pPr>
    <a:lvl2pPr marL="457115" algn="l" defTabSz="914226" rtl="0" eaLnBrk="1" latinLnBrk="0" hangingPunct="1">
      <a:defRPr sz="1400" kern="1200">
        <a:solidFill>
          <a:schemeClr val="tx1"/>
        </a:solidFill>
        <a:latin typeface="+mn-lt"/>
        <a:ea typeface="+mn-ea"/>
        <a:cs typeface="+mn-cs"/>
      </a:defRPr>
    </a:lvl2pPr>
    <a:lvl3pPr marL="914226" algn="l" defTabSz="914226" rtl="0" eaLnBrk="1" latinLnBrk="0" hangingPunct="1">
      <a:defRPr sz="1400" kern="1200">
        <a:solidFill>
          <a:schemeClr val="tx1"/>
        </a:solidFill>
        <a:latin typeface="+mn-lt"/>
        <a:ea typeface="+mn-ea"/>
        <a:cs typeface="+mn-cs"/>
      </a:defRPr>
    </a:lvl3pPr>
    <a:lvl4pPr marL="1371341" algn="l" defTabSz="914226" rtl="0" eaLnBrk="1" latinLnBrk="0" hangingPunct="1">
      <a:defRPr sz="1400" kern="1200">
        <a:solidFill>
          <a:schemeClr val="tx1"/>
        </a:solidFill>
        <a:latin typeface="+mn-lt"/>
        <a:ea typeface="+mn-ea"/>
        <a:cs typeface="+mn-cs"/>
      </a:defRPr>
    </a:lvl4pPr>
    <a:lvl5pPr marL="1828452" algn="l" defTabSz="914226" rtl="0" eaLnBrk="1" latinLnBrk="0" hangingPunct="1">
      <a:defRPr sz="1400" kern="1200">
        <a:solidFill>
          <a:schemeClr val="tx1"/>
        </a:solidFill>
        <a:latin typeface="+mn-lt"/>
        <a:ea typeface="+mn-ea"/>
        <a:cs typeface="+mn-cs"/>
      </a:defRPr>
    </a:lvl5pPr>
    <a:lvl6pPr marL="2285568" algn="l" defTabSz="914226" rtl="0" eaLnBrk="1" latinLnBrk="0" hangingPunct="1">
      <a:defRPr sz="1400" kern="1200">
        <a:solidFill>
          <a:schemeClr val="tx1"/>
        </a:solidFill>
        <a:latin typeface="+mn-lt"/>
        <a:ea typeface="+mn-ea"/>
        <a:cs typeface="+mn-cs"/>
      </a:defRPr>
    </a:lvl6pPr>
    <a:lvl7pPr marL="2742678" algn="l" defTabSz="914226" rtl="0" eaLnBrk="1" latinLnBrk="0" hangingPunct="1">
      <a:defRPr sz="1400" kern="1200">
        <a:solidFill>
          <a:schemeClr val="tx1"/>
        </a:solidFill>
        <a:latin typeface="+mn-lt"/>
        <a:ea typeface="+mn-ea"/>
        <a:cs typeface="+mn-cs"/>
      </a:defRPr>
    </a:lvl7pPr>
    <a:lvl8pPr marL="3199794" algn="l" defTabSz="914226" rtl="0" eaLnBrk="1" latinLnBrk="0" hangingPunct="1">
      <a:defRPr sz="1400" kern="1200">
        <a:solidFill>
          <a:schemeClr val="tx1"/>
        </a:solidFill>
        <a:latin typeface="+mn-lt"/>
        <a:ea typeface="+mn-ea"/>
        <a:cs typeface="+mn-cs"/>
      </a:defRPr>
    </a:lvl8pPr>
    <a:lvl9pPr marL="3656904" algn="l" defTabSz="91422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2141538" y="1241425"/>
            <a:ext cx="2514600" cy="3351213"/>
          </a:xfrm>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65C70CC7-3492-43A3-A329-EFD02349466A}" type="slidenum">
              <a:rPr lang="pt-BR" smtClean="0"/>
              <a:pPr/>
              <a:t>1</a:t>
            </a:fld>
            <a:endParaRPr lang="pt-BR"/>
          </a:p>
        </p:txBody>
      </p:sp>
    </p:spTree>
    <p:extLst>
      <p:ext uri="{BB962C8B-B14F-4D97-AF65-F5344CB8AC3E}">
        <p14:creationId xmlns:p14="http://schemas.microsoft.com/office/powerpoint/2010/main" val="3713448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430304" y="13421680"/>
            <a:ext cx="27543443" cy="9261158"/>
          </a:xfrm>
        </p:spPr>
        <p:txBody>
          <a:bodyPr/>
          <a:lstStyle/>
          <a:p>
            <a:r>
              <a:rPr lang="pt-BR"/>
              <a:t>Clique para editar o estilo do título mestre</a:t>
            </a:r>
          </a:p>
        </p:txBody>
      </p:sp>
      <p:sp>
        <p:nvSpPr>
          <p:cNvPr id="3" name="Subtítulo 2"/>
          <p:cNvSpPr>
            <a:spLocks noGrp="1"/>
          </p:cNvSpPr>
          <p:nvPr>
            <p:ph type="subTitle" idx="1"/>
          </p:nvPr>
        </p:nvSpPr>
        <p:spPr>
          <a:xfrm>
            <a:off x="4860608" y="24483060"/>
            <a:ext cx="22682835" cy="11041380"/>
          </a:xfrm>
        </p:spPr>
        <p:txBody>
          <a:bodyPr/>
          <a:lstStyle>
            <a:lvl1pPr marL="0" indent="0" algn="ctr">
              <a:buNone/>
              <a:defRPr>
                <a:solidFill>
                  <a:schemeClr val="tx1">
                    <a:tint val="75000"/>
                  </a:schemeClr>
                </a:solidFill>
              </a:defRPr>
            </a:lvl1pPr>
            <a:lvl2pPr marL="2159859" indent="0" algn="ctr">
              <a:buNone/>
              <a:defRPr>
                <a:solidFill>
                  <a:schemeClr val="tx1">
                    <a:tint val="75000"/>
                  </a:schemeClr>
                </a:solidFill>
              </a:defRPr>
            </a:lvl2pPr>
            <a:lvl3pPr marL="4319718" indent="0" algn="ctr">
              <a:buNone/>
              <a:defRPr>
                <a:solidFill>
                  <a:schemeClr val="tx1">
                    <a:tint val="75000"/>
                  </a:schemeClr>
                </a:solidFill>
              </a:defRPr>
            </a:lvl3pPr>
            <a:lvl4pPr marL="6479577" indent="0" algn="ctr">
              <a:buNone/>
              <a:defRPr>
                <a:solidFill>
                  <a:schemeClr val="tx1">
                    <a:tint val="75000"/>
                  </a:schemeClr>
                </a:solidFill>
              </a:defRPr>
            </a:lvl4pPr>
            <a:lvl5pPr marL="8639440" indent="0" algn="ctr">
              <a:buNone/>
              <a:defRPr>
                <a:solidFill>
                  <a:schemeClr val="tx1">
                    <a:tint val="75000"/>
                  </a:schemeClr>
                </a:solidFill>
              </a:defRPr>
            </a:lvl5pPr>
            <a:lvl6pPr marL="10799299" indent="0" algn="ctr">
              <a:buNone/>
              <a:defRPr>
                <a:solidFill>
                  <a:schemeClr val="tx1">
                    <a:tint val="75000"/>
                  </a:schemeClr>
                </a:solidFill>
              </a:defRPr>
            </a:lvl6pPr>
            <a:lvl7pPr marL="12959158" indent="0" algn="ctr">
              <a:buNone/>
              <a:defRPr>
                <a:solidFill>
                  <a:schemeClr val="tx1">
                    <a:tint val="75000"/>
                  </a:schemeClr>
                </a:solidFill>
              </a:defRPr>
            </a:lvl7pPr>
            <a:lvl8pPr marL="15119017" indent="0" algn="ctr">
              <a:buNone/>
              <a:defRPr>
                <a:solidFill>
                  <a:schemeClr val="tx1">
                    <a:tint val="75000"/>
                  </a:schemeClr>
                </a:solidFill>
              </a:defRPr>
            </a:lvl8pPr>
            <a:lvl9pPr marL="17278876"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11"/>
          </p:nvPr>
        </p:nvSpPr>
        <p:spPr/>
        <p:txBody>
          <a:bodyPr/>
          <a:lstStyle/>
          <a:p>
            <a:endParaRPr lang="pt-BR" altLang="pt-BR"/>
          </a:p>
        </p:txBody>
      </p:sp>
      <p:sp>
        <p:nvSpPr>
          <p:cNvPr id="6" name="Espaço Reservado para Número de Slide 5"/>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11"/>
          </p:nvPr>
        </p:nvSpPr>
        <p:spPr/>
        <p:txBody>
          <a:bodyPr/>
          <a:lstStyle/>
          <a:p>
            <a:endParaRPr lang="pt-BR" altLang="pt-BR"/>
          </a:p>
        </p:txBody>
      </p:sp>
      <p:sp>
        <p:nvSpPr>
          <p:cNvPr id="6" name="Espaço Reservado para Número de Slide 5"/>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3492936" y="1730222"/>
            <a:ext cx="7290911" cy="36864608"/>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620203" y="1730222"/>
            <a:ext cx="21332666" cy="36864608"/>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11"/>
          </p:nvPr>
        </p:nvSpPr>
        <p:spPr/>
        <p:txBody>
          <a:bodyPr/>
          <a:lstStyle/>
          <a:p>
            <a:endParaRPr lang="pt-BR" altLang="pt-BR"/>
          </a:p>
        </p:txBody>
      </p:sp>
      <p:sp>
        <p:nvSpPr>
          <p:cNvPr id="6" name="Espaço Reservado para Número de Slide 5"/>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11"/>
          </p:nvPr>
        </p:nvSpPr>
        <p:spPr/>
        <p:txBody>
          <a:bodyPr/>
          <a:lstStyle/>
          <a:p>
            <a:endParaRPr lang="pt-BR" altLang="pt-BR"/>
          </a:p>
        </p:txBody>
      </p:sp>
      <p:sp>
        <p:nvSpPr>
          <p:cNvPr id="6" name="Espaço Reservado para Número de Slide 5"/>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559696" y="27763479"/>
            <a:ext cx="27543443" cy="8581073"/>
          </a:xfrm>
        </p:spPr>
        <p:txBody>
          <a:bodyPr anchor="t"/>
          <a:lstStyle>
            <a:lvl1pPr algn="l">
              <a:defRPr sz="18900" b="1" cap="all"/>
            </a:lvl1pPr>
          </a:lstStyle>
          <a:p>
            <a:r>
              <a:rPr lang="pt-BR"/>
              <a:t>Clique para editar o estilo do título mestre</a:t>
            </a:r>
          </a:p>
        </p:txBody>
      </p:sp>
      <p:sp>
        <p:nvSpPr>
          <p:cNvPr id="3" name="Espaço Reservado para Texto 2"/>
          <p:cNvSpPr>
            <a:spLocks noGrp="1"/>
          </p:cNvSpPr>
          <p:nvPr>
            <p:ph type="body" idx="1"/>
          </p:nvPr>
        </p:nvSpPr>
        <p:spPr>
          <a:xfrm>
            <a:off x="2559696" y="18312295"/>
            <a:ext cx="27543443" cy="9451178"/>
          </a:xfrm>
        </p:spPr>
        <p:txBody>
          <a:bodyPr anchor="b"/>
          <a:lstStyle>
            <a:lvl1pPr marL="0" indent="0">
              <a:buNone/>
              <a:defRPr sz="9500">
                <a:solidFill>
                  <a:schemeClr val="tx1">
                    <a:tint val="75000"/>
                  </a:schemeClr>
                </a:solidFill>
              </a:defRPr>
            </a:lvl1pPr>
            <a:lvl2pPr marL="2159859" indent="0">
              <a:buNone/>
              <a:defRPr sz="8500">
                <a:solidFill>
                  <a:schemeClr val="tx1">
                    <a:tint val="75000"/>
                  </a:schemeClr>
                </a:solidFill>
              </a:defRPr>
            </a:lvl2pPr>
            <a:lvl3pPr marL="4319718" indent="0">
              <a:buNone/>
              <a:defRPr sz="7600">
                <a:solidFill>
                  <a:schemeClr val="tx1">
                    <a:tint val="75000"/>
                  </a:schemeClr>
                </a:solidFill>
              </a:defRPr>
            </a:lvl3pPr>
            <a:lvl4pPr marL="6479577" indent="0">
              <a:buNone/>
              <a:defRPr sz="6600">
                <a:solidFill>
                  <a:schemeClr val="tx1">
                    <a:tint val="75000"/>
                  </a:schemeClr>
                </a:solidFill>
              </a:defRPr>
            </a:lvl4pPr>
            <a:lvl5pPr marL="8639440" indent="0">
              <a:buNone/>
              <a:defRPr sz="6600">
                <a:solidFill>
                  <a:schemeClr val="tx1">
                    <a:tint val="75000"/>
                  </a:schemeClr>
                </a:solidFill>
              </a:defRPr>
            </a:lvl5pPr>
            <a:lvl6pPr marL="10799299" indent="0">
              <a:buNone/>
              <a:defRPr sz="6600">
                <a:solidFill>
                  <a:schemeClr val="tx1">
                    <a:tint val="75000"/>
                  </a:schemeClr>
                </a:solidFill>
              </a:defRPr>
            </a:lvl6pPr>
            <a:lvl7pPr marL="12959158" indent="0">
              <a:buNone/>
              <a:defRPr sz="6600">
                <a:solidFill>
                  <a:schemeClr val="tx1">
                    <a:tint val="75000"/>
                  </a:schemeClr>
                </a:solidFill>
              </a:defRPr>
            </a:lvl7pPr>
            <a:lvl8pPr marL="15119017" indent="0">
              <a:buNone/>
              <a:defRPr sz="6600">
                <a:solidFill>
                  <a:schemeClr val="tx1">
                    <a:tint val="75000"/>
                  </a:schemeClr>
                </a:solidFill>
              </a:defRPr>
            </a:lvl8pPr>
            <a:lvl9pPr marL="17278876" indent="0">
              <a:buNone/>
              <a:defRPr sz="6600">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11"/>
          </p:nvPr>
        </p:nvSpPr>
        <p:spPr/>
        <p:txBody>
          <a:bodyPr/>
          <a:lstStyle/>
          <a:p>
            <a:endParaRPr lang="pt-BR" altLang="pt-BR"/>
          </a:p>
        </p:txBody>
      </p:sp>
      <p:sp>
        <p:nvSpPr>
          <p:cNvPr id="6" name="Espaço Reservado para Número de Slide 5"/>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620202" y="10081269"/>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6472059" y="10081269"/>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6" name="Espaço Reservado para Rodapé 5"/>
          <p:cNvSpPr>
            <a:spLocks noGrp="1"/>
          </p:cNvSpPr>
          <p:nvPr>
            <p:ph type="ftr" sz="quarter" idx="11"/>
          </p:nvPr>
        </p:nvSpPr>
        <p:spPr/>
        <p:txBody>
          <a:bodyPr/>
          <a:lstStyle/>
          <a:p>
            <a:endParaRPr lang="pt-BR" altLang="pt-BR"/>
          </a:p>
        </p:txBody>
      </p:sp>
      <p:sp>
        <p:nvSpPr>
          <p:cNvPr id="7" name="Espaço Reservado para Número de Slide 6"/>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1620203" y="9671212"/>
            <a:ext cx="14317416" cy="4030501"/>
          </a:xfrm>
        </p:spPr>
        <p:txBody>
          <a:bodyPr anchor="b"/>
          <a:lstStyle>
            <a:lvl1pPr marL="0" indent="0">
              <a:buNone/>
              <a:defRPr sz="11300" b="1"/>
            </a:lvl1pPr>
            <a:lvl2pPr marL="2159859" indent="0">
              <a:buNone/>
              <a:defRPr sz="9500" b="1"/>
            </a:lvl2pPr>
            <a:lvl3pPr marL="4319718" indent="0">
              <a:buNone/>
              <a:defRPr sz="8500" b="1"/>
            </a:lvl3pPr>
            <a:lvl4pPr marL="6479577" indent="0">
              <a:buNone/>
              <a:defRPr sz="7600" b="1"/>
            </a:lvl4pPr>
            <a:lvl5pPr marL="8639440" indent="0">
              <a:buNone/>
              <a:defRPr sz="7600" b="1"/>
            </a:lvl5pPr>
            <a:lvl6pPr marL="10799299" indent="0">
              <a:buNone/>
              <a:defRPr sz="7600" b="1"/>
            </a:lvl6pPr>
            <a:lvl7pPr marL="12959158" indent="0">
              <a:buNone/>
              <a:defRPr sz="7600" b="1"/>
            </a:lvl7pPr>
            <a:lvl8pPr marL="15119017" indent="0">
              <a:buNone/>
              <a:defRPr sz="7600" b="1"/>
            </a:lvl8pPr>
            <a:lvl9pPr marL="17278876" indent="0">
              <a:buNone/>
              <a:defRPr sz="7600" b="1"/>
            </a:lvl9pPr>
          </a:lstStyle>
          <a:p>
            <a:pPr lvl="0"/>
            <a:r>
              <a:rPr lang="pt-BR"/>
              <a:t>Clique para editar os estilos do texto mestre</a:t>
            </a:r>
          </a:p>
        </p:txBody>
      </p:sp>
      <p:sp>
        <p:nvSpPr>
          <p:cNvPr id="4" name="Espaço Reservado para Conteúdo 3"/>
          <p:cNvSpPr>
            <a:spLocks noGrp="1"/>
          </p:cNvSpPr>
          <p:nvPr>
            <p:ph sz="half" idx="2"/>
          </p:nvPr>
        </p:nvSpPr>
        <p:spPr>
          <a:xfrm>
            <a:off x="1620203" y="13701713"/>
            <a:ext cx="14317416"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16460809" y="9671212"/>
            <a:ext cx="14323040" cy="4030501"/>
          </a:xfrm>
        </p:spPr>
        <p:txBody>
          <a:bodyPr anchor="b"/>
          <a:lstStyle>
            <a:lvl1pPr marL="0" indent="0">
              <a:buNone/>
              <a:defRPr sz="11300" b="1"/>
            </a:lvl1pPr>
            <a:lvl2pPr marL="2159859" indent="0">
              <a:buNone/>
              <a:defRPr sz="9500" b="1"/>
            </a:lvl2pPr>
            <a:lvl3pPr marL="4319718" indent="0">
              <a:buNone/>
              <a:defRPr sz="8500" b="1"/>
            </a:lvl3pPr>
            <a:lvl4pPr marL="6479577" indent="0">
              <a:buNone/>
              <a:defRPr sz="7600" b="1"/>
            </a:lvl4pPr>
            <a:lvl5pPr marL="8639440" indent="0">
              <a:buNone/>
              <a:defRPr sz="7600" b="1"/>
            </a:lvl5pPr>
            <a:lvl6pPr marL="10799299" indent="0">
              <a:buNone/>
              <a:defRPr sz="7600" b="1"/>
            </a:lvl6pPr>
            <a:lvl7pPr marL="12959158" indent="0">
              <a:buNone/>
              <a:defRPr sz="7600" b="1"/>
            </a:lvl7pPr>
            <a:lvl8pPr marL="15119017" indent="0">
              <a:buNone/>
              <a:defRPr sz="7600" b="1"/>
            </a:lvl8pPr>
            <a:lvl9pPr marL="17278876" indent="0">
              <a:buNone/>
              <a:defRPr sz="7600" b="1"/>
            </a:lvl9pPr>
          </a:lstStyle>
          <a:p>
            <a:pPr lvl="0"/>
            <a:r>
              <a:rPr lang="pt-BR"/>
              <a:t>Clique para editar os estilos do texto mestre</a:t>
            </a:r>
          </a:p>
        </p:txBody>
      </p:sp>
      <p:sp>
        <p:nvSpPr>
          <p:cNvPr id="6" name="Espaço Reservado para Conteúdo 5"/>
          <p:cNvSpPr>
            <a:spLocks noGrp="1"/>
          </p:cNvSpPr>
          <p:nvPr>
            <p:ph sz="quarter" idx="4"/>
          </p:nvPr>
        </p:nvSpPr>
        <p:spPr>
          <a:xfrm>
            <a:off x="16460809" y="13701713"/>
            <a:ext cx="14323040"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8" name="Espaço Reservado para Rodapé 7"/>
          <p:cNvSpPr>
            <a:spLocks noGrp="1"/>
          </p:cNvSpPr>
          <p:nvPr>
            <p:ph type="ftr" sz="quarter" idx="11"/>
          </p:nvPr>
        </p:nvSpPr>
        <p:spPr/>
        <p:txBody>
          <a:bodyPr/>
          <a:lstStyle/>
          <a:p>
            <a:endParaRPr lang="pt-BR" altLang="pt-BR"/>
          </a:p>
        </p:txBody>
      </p:sp>
      <p:sp>
        <p:nvSpPr>
          <p:cNvPr id="9" name="Espaço Reservado para Número de Slide 8"/>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4" name="Espaço Reservado para Rodapé 3"/>
          <p:cNvSpPr>
            <a:spLocks noGrp="1"/>
          </p:cNvSpPr>
          <p:nvPr>
            <p:ph type="ftr" sz="quarter" idx="11"/>
          </p:nvPr>
        </p:nvSpPr>
        <p:spPr/>
        <p:txBody>
          <a:bodyPr/>
          <a:lstStyle/>
          <a:p>
            <a:endParaRPr lang="pt-BR" altLang="pt-BR"/>
          </a:p>
        </p:txBody>
      </p:sp>
      <p:sp>
        <p:nvSpPr>
          <p:cNvPr id="5" name="Espaço Reservado para Número de Slide 4"/>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3" name="Espaço Reservado para Rodapé 2"/>
          <p:cNvSpPr>
            <a:spLocks noGrp="1"/>
          </p:cNvSpPr>
          <p:nvPr>
            <p:ph type="ftr" sz="quarter" idx="11"/>
          </p:nvPr>
        </p:nvSpPr>
        <p:spPr/>
        <p:txBody>
          <a:bodyPr/>
          <a:lstStyle/>
          <a:p>
            <a:endParaRPr lang="pt-BR" altLang="pt-BR"/>
          </a:p>
        </p:txBody>
      </p:sp>
      <p:sp>
        <p:nvSpPr>
          <p:cNvPr id="4" name="Espaço Reservado para Número de Slide 3"/>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620208" y="1720215"/>
            <a:ext cx="10660709" cy="7320915"/>
          </a:xfrm>
        </p:spPr>
        <p:txBody>
          <a:bodyPr anchor="b"/>
          <a:lstStyle>
            <a:lvl1pPr algn="l">
              <a:defRPr sz="9500" b="1"/>
            </a:lvl1pPr>
          </a:lstStyle>
          <a:p>
            <a:r>
              <a:rPr lang="pt-BR"/>
              <a:t>Clique para editar o estilo do título mestre</a:t>
            </a:r>
          </a:p>
        </p:txBody>
      </p:sp>
      <p:sp>
        <p:nvSpPr>
          <p:cNvPr id="3" name="Espaço Reservado para Conteúdo 2"/>
          <p:cNvSpPr>
            <a:spLocks noGrp="1"/>
          </p:cNvSpPr>
          <p:nvPr>
            <p:ph idx="1"/>
          </p:nvPr>
        </p:nvSpPr>
        <p:spPr>
          <a:xfrm>
            <a:off x="12669083" y="1720218"/>
            <a:ext cx="18114764" cy="36874612"/>
          </a:xfrm>
        </p:spPr>
        <p:txBody>
          <a:bodyPr/>
          <a:lstStyle>
            <a:lvl1pPr>
              <a:defRPr sz="15100"/>
            </a:lvl1pPr>
            <a:lvl2pPr>
              <a:defRPr sz="13200"/>
            </a:lvl2pPr>
            <a:lvl3pPr>
              <a:defRPr sz="11300"/>
            </a:lvl3pPr>
            <a:lvl4pPr>
              <a:defRPr sz="9500"/>
            </a:lvl4pPr>
            <a:lvl5pPr>
              <a:defRPr sz="9500"/>
            </a:lvl5pPr>
            <a:lvl6pPr>
              <a:defRPr sz="9500"/>
            </a:lvl6pPr>
            <a:lvl7pPr>
              <a:defRPr sz="9500"/>
            </a:lvl7pPr>
            <a:lvl8pPr>
              <a:defRPr sz="9500"/>
            </a:lvl8pPr>
            <a:lvl9pPr>
              <a:defRPr sz="95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1620208" y="9041139"/>
            <a:ext cx="10660709" cy="29553697"/>
          </a:xfrm>
        </p:spPr>
        <p:txBody>
          <a:bodyPr/>
          <a:lstStyle>
            <a:lvl1pPr marL="0" indent="0">
              <a:buNone/>
              <a:defRPr sz="6600"/>
            </a:lvl1pPr>
            <a:lvl2pPr marL="2159859" indent="0">
              <a:buNone/>
              <a:defRPr sz="5700"/>
            </a:lvl2pPr>
            <a:lvl3pPr marL="4319718" indent="0">
              <a:buNone/>
              <a:defRPr sz="4700"/>
            </a:lvl3pPr>
            <a:lvl4pPr marL="6479577" indent="0">
              <a:buNone/>
              <a:defRPr sz="4300"/>
            </a:lvl4pPr>
            <a:lvl5pPr marL="8639440" indent="0">
              <a:buNone/>
              <a:defRPr sz="4300"/>
            </a:lvl5pPr>
            <a:lvl6pPr marL="10799299" indent="0">
              <a:buNone/>
              <a:defRPr sz="4300"/>
            </a:lvl6pPr>
            <a:lvl7pPr marL="12959158" indent="0">
              <a:buNone/>
              <a:defRPr sz="4300"/>
            </a:lvl7pPr>
            <a:lvl8pPr marL="15119017" indent="0">
              <a:buNone/>
              <a:defRPr sz="4300"/>
            </a:lvl8pPr>
            <a:lvl9pPr marL="17278876" indent="0">
              <a:buNone/>
              <a:defRPr sz="43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6" name="Espaço Reservado para Rodapé 5"/>
          <p:cNvSpPr>
            <a:spLocks noGrp="1"/>
          </p:cNvSpPr>
          <p:nvPr>
            <p:ph type="ftr" sz="quarter" idx="11"/>
          </p:nvPr>
        </p:nvSpPr>
        <p:spPr/>
        <p:txBody>
          <a:bodyPr/>
          <a:lstStyle/>
          <a:p>
            <a:endParaRPr lang="pt-BR" altLang="pt-BR"/>
          </a:p>
        </p:txBody>
      </p:sp>
      <p:sp>
        <p:nvSpPr>
          <p:cNvPr id="7" name="Espaço Reservado para Número de Slide 6"/>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351421" y="30243780"/>
            <a:ext cx="19442430" cy="3570449"/>
          </a:xfrm>
        </p:spPr>
        <p:txBody>
          <a:bodyPr anchor="b"/>
          <a:lstStyle>
            <a:lvl1pPr algn="l">
              <a:defRPr sz="9500" b="1"/>
            </a:lvl1pPr>
          </a:lstStyle>
          <a:p>
            <a:r>
              <a:rPr lang="pt-BR"/>
              <a:t>Clique para editar o estilo do título mestre</a:t>
            </a:r>
          </a:p>
        </p:txBody>
      </p:sp>
      <p:sp>
        <p:nvSpPr>
          <p:cNvPr id="3" name="Espaço Reservado para Imagem 2"/>
          <p:cNvSpPr>
            <a:spLocks noGrp="1"/>
          </p:cNvSpPr>
          <p:nvPr>
            <p:ph type="pic" idx="1"/>
          </p:nvPr>
        </p:nvSpPr>
        <p:spPr>
          <a:xfrm>
            <a:off x="6351421" y="3860483"/>
            <a:ext cx="19442430" cy="25923240"/>
          </a:xfrm>
        </p:spPr>
        <p:txBody>
          <a:bodyPr/>
          <a:lstStyle>
            <a:lvl1pPr marL="0" indent="0">
              <a:buNone/>
              <a:defRPr sz="15100"/>
            </a:lvl1pPr>
            <a:lvl2pPr marL="2159859" indent="0">
              <a:buNone/>
              <a:defRPr sz="13200"/>
            </a:lvl2pPr>
            <a:lvl3pPr marL="4319718" indent="0">
              <a:buNone/>
              <a:defRPr sz="11300"/>
            </a:lvl3pPr>
            <a:lvl4pPr marL="6479577" indent="0">
              <a:buNone/>
              <a:defRPr sz="9500"/>
            </a:lvl4pPr>
            <a:lvl5pPr marL="8639440" indent="0">
              <a:buNone/>
              <a:defRPr sz="9500"/>
            </a:lvl5pPr>
            <a:lvl6pPr marL="10799299" indent="0">
              <a:buNone/>
              <a:defRPr sz="9500"/>
            </a:lvl6pPr>
            <a:lvl7pPr marL="12959158" indent="0">
              <a:buNone/>
              <a:defRPr sz="9500"/>
            </a:lvl7pPr>
            <a:lvl8pPr marL="15119017" indent="0">
              <a:buNone/>
              <a:defRPr sz="9500"/>
            </a:lvl8pPr>
            <a:lvl9pPr marL="17278876" indent="0">
              <a:buNone/>
              <a:defRPr sz="9500"/>
            </a:lvl9pPr>
          </a:lstStyle>
          <a:p>
            <a:endParaRPr lang="pt-BR"/>
          </a:p>
        </p:txBody>
      </p:sp>
      <p:sp>
        <p:nvSpPr>
          <p:cNvPr id="4" name="Espaço Reservado para Texto 3"/>
          <p:cNvSpPr>
            <a:spLocks noGrp="1"/>
          </p:cNvSpPr>
          <p:nvPr>
            <p:ph type="body" sz="half" idx="2"/>
          </p:nvPr>
        </p:nvSpPr>
        <p:spPr>
          <a:xfrm>
            <a:off x="6351421" y="33814229"/>
            <a:ext cx="19442430" cy="5070631"/>
          </a:xfrm>
        </p:spPr>
        <p:txBody>
          <a:bodyPr/>
          <a:lstStyle>
            <a:lvl1pPr marL="0" indent="0">
              <a:buNone/>
              <a:defRPr sz="6600"/>
            </a:lvl1pPr>
            <a:lvl2pPr marL="2159859" indent="0">
              <a:buNone/>
              <a:defRPr sz="5700"/>
            </a:lvl2pPr>
            <a:lvl3pPr marL="4319718" indent="0">
              <a:buNone/>
              <a:defRPr sz="4700"/>
            </a:lvl3pPr>
            <a:lvl4pPr marL="6479577" indent="0">
              <a:buNone/>
              <a:defRPr sz="4300"/>
            </a:lvl4pPr>
            <a:lvl5pPr marL="8639440" indent="0">
              <a:buNone/>
              <a:defRPr sz="4300"/>
            </a:lvl5pPr>
            <a:lvl6pPr marL="10799299" indent="0">
              <a:buNone/>
              <a:defRPr sz="4300"/>
            </a:lvl6pPr>
            <a:lvl7pPr marL="12959158" indent="0">
              <a:buNone/>
              <a:defRPr sz="4300"/>
            </a:lvl7pPr>
            <a:lvl8pPr marL="15119017" indent="0">
              <a:buNone/>
              <a:defRPr sz="4300"/>
            </a:lvl8pPr>
            <a:lvl9pPr marL="17278876" indent="0">
              <a:buNone/>
              <a:defRPr sz="4300"/>
            </a:lvl9pPr>
          </a:lstStyle>
          <a:p>
            <a:pPr lvl="0"/>
            <a:r>
              <a:rPr lang="pt-BR"/>
              <a:t>Clique para editar os estilos do texto mestre</a:t>
            </a:r>
          </a:p>
        </p:txBody>
      </p:sp>
      <p:sp>
        <p:nvSpPr>
          <p:cNvPr id="5" name="Espaço Reservado para Data 4"/>
          <p:cNvSpPr>
            <a:spLocks noGrp="1"/>
          </p:cNvSpPr>
          <p:nvPr>
            <p:ph type="dt" sz="half" idx="10"/>
          </p:nvPr>
        </p:nvSpPr>
        <p:spPr/>
        <p:txBody>
          <a:bodyPr/>
          <a:lstStyle/>
          <a:p>
            <a:pPr>
              <a:defRPr/>
            </a:pPr>
            <a:fld id="{39A69734-DDB2-4D3D-A52A-700DACF03FD4}" type="datetime1">
              <a:rPr lang="pt-BR" smtClean="0"/>
              <a:pPr>
                <a:defRPr/>
              </a:pPr>
              <a:t>29/09/2021</a:t>
            </a:fld>
            <a:endParaRPr lang="pt-BR"/>
          </a:p>
        </p:txBody>
      </p:sp>
      <p:sp>
        <p:nvSpPr>
          <p:cNvPr id="6" name="Espaço Reservado para Rodapé 5"/>
          <p:cNvSpPr>
            <a:spLocks noGrp="1"/>
          </p:cNvSpPr>
          <p:nvPr>
            <p:ph type="ftr" sz="quarter" idx="11"/>
          </p:nvPr>
        </p:nvSpPr>
        <p:spPr/>
        <p:txBody>
          <a:bodyPr/>
          <a:lstStyle/>
          <a:p>
            <a:endParaRPr lang="pt-BR" altLang="pt-BR"/>
          </a:p>
        </p:txBody>
      </p:sp>
      <p:sp>
        <p:nvSpPr>
          <p:cNvPr id="7" name="Espaço Reservado para Número de Slide 6"/>
          <p:cNvSpPr>
            <a:spLocks noGrp="1"/>
          </p:cNvSpPr>
          <p:nvPr>
            <p:ph type="sldNum" sz="quarter" idx="12"/>
          </p:nvPr>
        </p:nvSpPr>
        <p:spPr/>
        <p:txBody>
          <a:bodyPr/>
          <a:lstStyle/>
          <a:p>
            <a:fld id="{BBE4E904-3D93-4E02-921A-BBF890DE0033}" type="slidenum">
              <a:rPr lang="pt-BR" altLang="pt-BR" smtClean="0"/>
              <a:pPr/>
              <a:t>‹nº›</a:t>
            </a:fld>
            <a:endParaRPr lang="pt-BR" alt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1620203" y="1730219"/>
            <a:ext cx="29163645" cy="7200900"/>
          </a:xfrm>
          <a:prstGeom prst="rect">
            <a:avLst/>
          </a:prstGeom>
        </p:spPr>
        <p:txBody>
          <a:bodyPr vert="horz" lIns="431974" tIns="215984" rIns="431974" bIns="215984"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1620203" y="10081269"/>
            <a:ext cx="29163645" cy="28513567"/>
          </a:xfrm>
          <a:prstGeom prst="rect">
            <a:avLst/>
          </a:prstGeom>
        </p:spPr>
        <p:txBody>
          <a:bodyPr vert="horz" lIns="431974" tIns="215984" rIns="431974" bIns="215984"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1620203" y="40045014"/>
            <a:ext cx="7560945" cy="2300288"/>
          </a:xfrm>
          <a:prstGeom prst="rect">
            <a:avLst/>
          </a:prstGeom>
        </p:spPr>
        <p:txBody>
          <a:bodyPr vert="horz" lIns="431974" tIns="215984" rIns="431974" bIns="215984" rtlCol="0" anchor="ctr"/>
          <a:lstStyle>
            <a:lvl1pPr algn="l">
              <a:defRPr sz="5700">
                <a:solidFill>
                  <a:schemeClr val="tx1">
                    <a:tint val="75000"/>
                  </a:schemeClr>
                </a:solidFill>
              </a:defRPr>
            </a:lvl1pPr>
          </a:lstStyle>
          <a:p>
            <a:pPr>
              <a:defRPr/>
            </a:pPr>
            <a:fld id="{39A69734-DDB2-4D3D-A52A-700DACF03FD4}" type="datetime1">
              <a:rPr lang="pt-BR" smtClean="0"/>
              <a:pPr>
                <a:defRPr/>
              </a:pPr>
              <a:t>29/09/2021</a:t>
            </a:fld>
            <a:endParaRPr lang="pt-BR"/>
          </a:p>
        </p:txBody>
      </p:sp>
      <p:sp>
        <p:nvSpPr>
          <p:cNvPr id="5" name="Espaço Reservado para Rodapé 4"/>
          <p:cNvSpPr>
            <a:spLocks noGrp="1"/>
          </p:cNvSpPr>
          <p:nvPr>
            <p:ph type="ftr" sz="quarter" idx="3"/>
          </p:nvPr>
        </p:nvSpPr>
        <p:spPr>
          <a:xfrm>
            <a:off x="11071384" y="40045014"/>
            <a:ext cx="10261283" cy="2300288"/>
          </a:xfrm>
          <a:prstGeom prst="rect">
            <a:avLst/>
          </a:prstGeom>
        </p:spPr>
        <p:txBody>
          <a:bodyPr vert="horz" lIns="431974" tIns="215984" rIns="431974" bIns="215984" rtlCol="0" anchor="ctr"/>
          <a:lstStyle>
            <a:lvl1pPr algn="ctr">
              <a:defRPr sz="5700">
                <a:solidFill>
                  <a:schemeClr val="tx1">
                    <a:tint val="75000"/>
                  </a:schemeClr>
                </a:solidFill>
              </a:defRPr>
            </a:lvl1pPr>
          </a:lstStyle>
          <a:p>
            <a:endParaRPr lang="pt-BR" altLang="pt-BR"/>
          </a:p>
        </p:txBody>
      </p:sp>
      <p:sp>
        <p:nvSpPr>
          <p:cNvPr id="6" name="Espaço Reservado para Número de Slide 5"/>
          <p:cNvSpPr>
            <a:spLocks noGrp="1"/>
          </p:cNvSpPr>
          <p:nvPr>
            <p:ph type="sldNum" sz="quarter" idx="4"/>
          </p:nvPr>
        </p:nvSpPr>
        <p:spPr>
          <a:xfrm>
            <a:off x="23222903" y="40045014"/>
            <a:ext cx="7560945" cy="2300288"/>
          </a:xfrm>
          <a:prstGeom prst="rect">
            <a:avLst/>
          </a:prstGeom>
        </p:spPr>
        <p:txBody>
          <a:bodyPr vert="horz" lIns="431974" tIns="215984" rIns="431974" bIns="215984" rtlCol="0" anchor="ctr"/>
          <a:lstStyle>
            <a:lvl1pPr algn="r">
              <a:defRPr sz="5700">
                <a:solidFill>
                  <a:schemeClr val="tx1">
                    <a:tint val="75000"/>
                  </a:schemeClr>
                </a:solidFill>
              </a:defRPr>
            </a:lvl1pPr>
          </a:lstStyle>
          <a:p>
            <a:fld id="{BBE4E904-3D93-4E02-921A-BBF890DE0033}" type="slidenum">
              <a:rPr lang="pt-BR" altLang="pt-BR" smtClean="0"/>
              <a:pPr/>
              <a:t>‹nº›</a:t>
            </a:fld>
            <a:endParaRPr lang="pt-BR" altLang="pt-B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319718" rtl="0" eaLnBrk="1" latinLnBrk="0" hangingPunct="1">
        <a:spcBef>
          <a:spcPct val="0"/>
        </a:spcBef>
        <a:buNone/>
        <a:defRPr sz="20800" kern="1200">
          <a:solidFill>
            <a:schemeClr val="tx1"/>
          </a:solidFill>
          <a:latin typeface="+mj-lt"/>
          <a:ea typeface="+mj-ea"/>
          <a:cs typeface="+mj-cs"/>
        </a:defRPr>
      </a:lvl1pPr>
    </p:titleStyle>
    <p:bodyStyle>
      <a:lvl1pPr marL="1619895" indent="-1619895" algn="l" defTabSz="4319718"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509773" indent="-1349914" algn="l" defTabSz="4319718" rtl="0" eaLnBrk="1" latinLnBrk="0" hangingPunct="1">
        <a:spcBef>
          <a:spcPct val="20000"/>
        </a:spcBef>
        <a:buFont typeface="Arial" pitchFamily="34" charset="0"/>
        <a:buChar char="–"/>
        <a:defRPr sz="13200" kern="1200">
          <a:solidFill>
            <a:schemeClr val="tx1"/>
          </a:solidFill>
          <a:latin typeface="+mn-lt"/>
          <a:ea typeface="+mn-ea"/>
          <a:cs typeface="+mn-cs"/>
        </a:defRPr>
      </a:lvl2pPr>
      <a:lvl3pPr marL="5399650" indent="-1079932" algn="l" defTabSz="4319718" rtl="0" eaLnBrk="1" latinLnBrk="0" hangingPunct="1">
        <a:spcBef>
          <a:spcPct val="20000"/>
        </a:spcBef>
        <a:buFont typeface="Arial" pitchFamily="34" charset="0"/>
        <a:buChar char="•"/>
        <a:defRPr sz="11300" kern="1200">
          <a:solidFill>
            <a:schemeClr val="tx1"/>
          </a:solidFill>
          <a:latin typeface="+mn-lt"/>
          <a:ea typeface="+mn-ea"/>
          <a:cs typeface="+mn-cs"/>
        </a:defRPr>
      </a:lvl3pPr>
      <a:lvl4pPr marL="7559509"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719368"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879226"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4039085"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198944"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358808"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pt-BR"/>
      </a:defPPr>
      <a:lvl1pPr marL="0" algn="l" defTabSz="4319718" rtl="0" eaLnBrk="1" latinLnBrk="0" hangingPunct="1">
        <a:defRPr sz="8500" kern="1200">
          <a:solidFill>
            <a:schemeClr val="tx1"/>
          </a:solidFill>
          <a:latin typeface="+mn-lt"/>
          <a:ea typeface="+mn-ea"/>
          <a:cs typeface="+mn-cs"/>
        </a:defRPr>
      </a:lvl1pPr>
      <a:lvl2pPr marL="2159859" algn="l" defTabSz="4319718" rtl="0" eaLnBrk="1" latinLnBrk="0" hangingPunct="1">
        <a:defRPr sz="8500" kern="1200">
          <a:solidFill>
            <a:schemeClr val="tx1"/>
          </a:solidFill>
          <a:latin typeface="+mn-lt"/>
          <a:ea typeface="+mn-ea"/>
          <a:cs typeface="+mn-cs"/>
        </a:defRPr>
      </a:lvl2pPr>
      <a:lvl3pPr marL="4319718" algn="l" defTabSz="4319718" rtl="0" eaLnBrk="1" latinLnBrk="0" hangingPunct="1">
        <a:defRPr sz="8500" kern="1200">
          <a:solidFill>
            <a:schemeClr val="tx1"/>
          </a:solidFill>
          <a:latin typeface="+mn-lt"/>
          <a:ea typeface="+mn-ea"/>
          <a:cs typeface="+mn-cs"/>
        </a:defRPr>
      </a:lvl3pPr>
      <a:lvl4pPr marL="6479577" algn="l" defTabSz="4319718" rtl="0" eaLnBrk="1" latinLnBrk="0" hangingPunct="1">
        <a:defRPr sz="8500" kern="1200">
          <a:solidFill>
            <a:schemeClr val="tx1"/>
          </a:solidFill>
          <a:latin typeface="+mn-lt"/>
          <a:ea typeface="+mn-ea"/>
          <a:cs typeface="+mn-cs"/>
        </a:defRPr>
      </a:lvl4pPr>
      <a:lvl5pPr marL="8639440" algn="l" defTabSz="4319718" rtl="0" eaLnBrk="1" latinLnBrk="0" hangingPunct="1">
        <a:defRPr sz="8500" kern="1200">
          <a:solidFill>
            <a:schemeClr val="tx1"/>
          </a:solidFill>
          <a:latin typeface="+mn-lt"/>
          <a:ea typeface="+mn-ea"/>
          <a:cs typeface="+mn-cs"/>
        </a:defRPr>
      </a:lvl5pPr>
      <a:lvl6pPr marL="10799299" algn="l" defTabSz="4319718" rtl="0" eaLnBrk="1" latinLnBrk="0" hangingPunct="1">
        <a:defRPr sz="8500" kern="1200">
          <a:solidFill>
            <a:schemeClr val="tx1"/>
          </a:solidFill>
          <a:latin typeface="+mn-lt"/>
          <a:ea typeface="+mn-ea"/>
          <a:cs typeface="+mn-cs"/>
        </a:defRPr>
      </a:lvl6pPr>
      <a:lvl7pPr marL="12959158" algn="l" defTabSz="4319718" rtl="0" eaLnBrk="1" latinLnBrk="0" hangingPunct="1">
        <a:defRPr sz="8500" kern="1200">
          <a:solidFill>
            <a:schemeClr val="tx1"/>
          </a:solidFill>
          <a:latin typeface="+mn-lt"/>
          <a:ea typeface="+mn-ea"/>
          <a:cs typeface="+mn-cs"/>
        </a:defRPr>
      </a:lvl7pPr>
      <a:lvl8pPr marL="15119017" algn="l" defTabSz="4319718" rtl="0" eaLnBrk="1" latinLnBrk="0" hangingPunct="1">
        <a:defRPr sz="8500" kern="1200">
          <a:solidFill>
            <a:schemeClr val="tx1"/>
          </a:solidFill>
          <a:latin typeface="+mn-lt"/>
          <a:ea typeface="+mn-ea"/>
          <a:cs typeface="+mn-cs"/>
        </a:defRPr>
      </a:lvl8pPr>
      <a:lvl9pPr marL="17278876" algn="l" defTabSz="4319718"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ubtitle 2"/>
          <p:cNvSpPr txBox="1">
            <a:spLocks/>
          </p:cNvSpPr>
          <p:nvPr/>
        </p:nvSpPr>
        <p:spPr bwMode="auto">
          <a:xfrm>
            <a:off x="1853003" y="7972212"/>
            <a:ext cx="14136689" cy="5502275"/>
          </a:xfrm>
          <a:prstGeom prst="rect">
            <a:avLst/>
          </a:prstGeom>
          <a:noFill/>
          <a:ln w="9525">
            <a:solidFill>
              <a:srgbClr val="0D292E"/>
            </a:solidFill>
            <a:miter lim="800000"/>
            <a:headEnd/>
            <a:tailEnd/>
          </a:ln>
          <a:extLst>
            <a:ext uri="{909E8E84-426E-40dd-AFC4-6F175D3DCCD1}">
              <a14:hiddenFill xmlns="" xmlns:a14="http://schemas.microsoft.com/office/drawing/2010/main">
                <a:solidFill>
                  <a:srgbClr val="FFFFFF"/>
                </a:solidFill>
              </a14:hiddenFill>
            </a:ext>
          </a:extLst>
        </p:spPr>
        <p:txBody>
          <a:bodyPr lIns="431903" tIns="215951" rIns="431903" bIns="215951"/>
          <a:lstStyle>
            <a:lvl1pPr eaLnBrk="0" hangingPunct="0">
              <a:defRPr sz="8500">
                <a:solidFill>
                  <a:schemeClr val="tx1"/>
                </a:solidFill>
                <a:latin typeface="Arial" panose="020B0604020202020204" pitchFamily="34" charset="0"/>
                <a:ea typeface="Geneva"/>
                <a:cs typeface="Geneva"/>
              </a:defRPr>
            </a:lvl1pPr>
            <a:lvl2pPr marL="742950" indent="-285750" eaLnBrk="0" hangingPunct="0">
              <a:defRPr sz="8500">
                <a:solidFill>
                  <a:schemeClr val="tx1"/>
                </a:solidFill>
                <a:latin typeface="Arial" panose="020B0604020202020204" pitchFamily="34" charset="0"/>
                <a:ea typeface="Geneva"/>
                <a:cs typeface="Geneva"/>
              </a:defRPr>
            </a:lvl2pPr>
            <a:lvl3pPr marL="1143000" indent="-228600" eaLnBrk="0" hangingPunct="0">
              <a:defRPr sz="8500">
                <a:solidFill>
                  <a:schemeClr val="tx1"/>
                </a:solidFill>
                <a:latin typeface="Arial" panose="020B0604020202020204" pitchFamily="34" charset="0"/>
                <a:ea typeface="Geneva"/>
                <a:cs typeface="Geneva"/>
              </a:defRPr>
            </a:lvl3pPr>
            <a:lvl4pPr marL="1600200" indent="-228600" eaLnBrk="0" hangingPunct="0">
              <a:defRPr sz="8500">
                <a:solidFill>
                  <a:schemeClr val="tx1"/>
                </a:solidFill>
                <a:latin typeface="Arial" panose="020B0604020202020204" pitchFamily="34" charset="0"/>
                <a:ea typeface="Geneva"/>
                <a:cs typeface="Geneva"/>
              </a:defRPr>
            </a:lvl4pPr>
            <a:lvl5pPr marL="2057400" indent="-228600" eaLnBrk="0" hangingPunct="0">
              <a:defRPr sz="8500">
                <a:solidFill>
                  <a:schemeClr val="tx1"/>
                </a:solidFill>
                <a:latin typeface="Arial" panose="020B0604020202020204" pitchFamily="34" charset="0"/>
                <a:ea typeface="Geneva"/>
                <a:cs typeface="Geneva"/>
              </a:defRPr>
            </a:lvl5pPr>
            <a:lvl6pPr marL="25146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6pPr>
            <a:lvl7pPr marL="29718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7pPr>
            <a:lvl8pPr marL="34290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8pPr>
            <a:lvl9pPr marL="38862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9pPr>
          </a:lstStyle>
          <a:p>
            <a:pPr algn="just" eaLnBrk="1" hangingPunct="1"/>
            <a:r>
              <a:rPr lang="pt-BR" altLang="pt-BR" sz="3600" b="1" dirty="0">
                <a:latin typeface="Calibri" panose="020F0502020204030204" pitchFamily="34" charset="0"/>
              </a:rPr>
              <a:t>INTRODUÇÃO</a:t>
            </a:r>
          </a:p>
          <a:p>
            <a:pPr algn="just" eaLnBrk="1" hangingPunct="1"/>
            <a:endParaRPr lang="pt-BR" altLang="pt-BR" sz="3600" b="1" dirty="0">
              <a:latin typeface="Calibri" panose="020F0502020204030204" pitchFamily="34" charset="0"/>
            </a:endParaRPr>
          </a:p>
          <a:p>
            <a:pPr algn="just" eaLnBrk="1" hangingPunct="1"/>
            <a:r>
              <a:rPr lang="pt-BR" sz="3200" dirty="0">
                <a:latin typeface="+mn-lt"/>
              </a:rPr>
              <a:t>        A imagem fotográfica, desde sua criação, se caracterizou por diferentes técnicas e suportes, culminando com a imagem digital. A evolução da tecnologia proporciona novos recursos e facilidades que é acompanhada, também, de rápida obsolescência. Contudo, apesar da aplicação de Tecnologias da Informação (TIs) nas coleções de imagens biomédicas, observa-se a ausência de diretrizes no gerenciamento do ciclo de vida dessas imagens. Assim, o objetivo do presente trabalho é discutir o conceito de curadoria digital, acessibilidade e reuso da informação em imagens biomédicas. </a:t>
            </a:r>
            <a:endParaRPr lang="pt-BR" altLang="pt-BR" sz="3200" b="1" dirty="0">
              <a:latin typeface="+mn-lt"/>
            </a:endParaRPr>
          </a:p>
        </p:txBody>
      </p:sp>
      <p:sp>
        <p:nvSpPr>
          <p:cNvPr id="2054" name="Subtitle 2"/>
          <p:cNvSpPr txBox="1">
            <a:spLocks/>
          </p:cNvSpPr>
          <p:nvPr/>
        </p:nvSpPr>
        <p:spPr bwMode="auto">
          <a:xfrm>
            <a:off x="16180615" y="32023531"/>
            <a:ext cx="14579601" cy="866727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431903" tIns="215951" rIns="431903" bIns="215951"/>
          <a:lstStyle>
            <a:lvl1pPr eaLnBrk="0" hangingPunct="0">
              <a:defRPr sz="8500">
                <a:solidFill>
                  <a:schemeClr val="tx1"/>
                </a:solidFill>
                <a:latin typeface="Arial" panose="020B0604020202020204" pitchFamily="34" charset="0"/>
                <a:ea typeface="Geneva"/>
                <a:cs typeface="Geneva"/>
              </a:defRPr>
            </a:lvl1pPr>
            <a:lvl2pPr marL="742950" indent="-285750" eaLnBrk="0" hangingPunct="0">
              <a:defRPr sz="8500">
                <a:solidFill>
                  <a:schemeClr val="tx1"/>
                </a:solidFill>
                <a:latin typeface="Arial" panose="020B0604020202020204" pitchFamily="34" charset="0"/>
                <a:ea typeface="Geneva"/>
                <a:cs typeface="Geneva"/>
              </a:defRPr>
            </a:lvl2pPr>
            <a:lvl3pPr marL="1143000" indent="-228600" eaLnBrk="0" hangingPunct="0">
              <a:defRPr sz="8500">
                <a:solidFill>
                  <a:schemeClr val="tx1"/>
                </a:solidFill>
                <a:latin typeface="Arial" panose="020B0604020202020204" pitchFamily="34" charset="0"/>
                <a:ea typeface="Geneva"/>
                <a:cs typeface="Geneva"/>
              </a:defRPr>
            </a:lvl3pPr>
            <a:lvl4pPr marL="1600200" indent="-228600" eaLnBrk="0" hangingPunct="0">
              <a:defRPr sz="8500">
                <a:solidFill>
                  <a:schemeClr val="tx1"/>
                </a:solidFill>
                <a:latin typeface="Arial" panose="020B0604020202020204" pitchFamily="34" charset="0"/>
                <a:ea typeface="Geneva"/>
                <a:cs typeface="Geneva"/>
              </a:defRPr>
            </a:lvl4pPr>
            <a:lvl5pPr marL="2057400" indent="-228600" eaLnBrk="0" hangingPunct="0">
              <a:defRPr sz="8500">
                <a:solidFill>
                  <a:schemeClr val="tx1"/>
                </a:solidFill>
                <a:latin typeface="Arial" panose="020B0604020202020204" pitchFamily="34" charset="0"/>
                <a:ea typeface="Geneva"/>
                <a:cs typeface="Geneva"/>
              </a:defRPr>
            </a:lvl5pPr>
            <a:lvl6pPr marL="25146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6pPr>
            <a:lvl7pPr marL="29718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7pPr>
            <a:lvl8pPr marL="34290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8pPr>
            <a:lvl9pPr marL="38862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9pPr>
          </a:lstStyle>
          <a:p>
            <a:pPr algn="just" eaLnBrk="1" hangingPunct="1"/>
            <a:r>
              <a:rPr lang="pt-BR" altLang="pt-BR" sz="4300" b="1" dirty="0">
                <a:latin typeface="Calibri" panose="020F0502020204030204" pitchFamily="34" charset="0"/>
              </a:rPr>
              <a:t>CONSIDERAÇÕES FINAIS</a:t>
            </a:r>
          </a:p>
          <a:p>
            <a:pPr algn="just" eaLnBrk="1" hangingPunct="1"/>
            <a:endParaRPr lang="pt-BR" altLang="pt-BR" sz="4300" b="1" dirty="0">
              <a:latin typeface="Calibri" panose="020F0502020204030204" pitchFamily="34" charset="0"/>
            </a:endParaRPr>
          </a:p>
          <a:p>
            <a:pPr algn="just"/>
            <a:r>
              <a:rPr lang="pt-BR" sz="3200" dirty="0">
                <a:latin typeface="+mn-lt"/>
              </a:rPr>
              <a:t>       Com o desenvolvimento das atividades de curadoria digital contribuirá de maneira efetiva para a salvaguarda, proteção e reuso de dados, objetos e recursos digitais e o enfrentamento da obsolescência. O foco principal da curadoria digital é garantir o acesso à informação imagética pelas gerações atuais e futuras de usuário. O conceito de curadoria digital ainda está em construção e adequação. A necessidade da constante adaptação na gestão de dados de pesquisa no combate a obsolescência tecnológica multiplica-se cada vez mais, e é preciso se preocupar com a fragilidade das mídias digitais e com a ausência de boas práticas básicas de preservação digital (NASCIMENTO; SIEBRA; FELIPE, 2013).</a:t>
            </a:r>
          </a:p>
          <a:p>
            <a:pPr algn="just"/>
            <a:r>
              <a:rPr lang="pt-BR" sz="3200" dirty="0">
                <a:latin typeface="+mn-lt"/>
              </a:rPr>
              <a:t>       A preservação de registros científicos estão se tornando “questões-chave” para as áreas de pesquisa. As atividades pesquisa estão cada vez mais dependentes de materiais digitais (SAYÃO; SALES, 2012). Assim, ao se falar em “acesso” verifica-se que é parte integrante do processo de curadoria digital, pois sem acesso torna-se nula a função social do registro.</a:t>
            </a:r>
          </a:p>
          <a:p>
            <a:pPr algn="just" eaLnBrk="1" hangingPunct="1"/>
            <a:endParaRPr lang="en-US" altLang="pt-BR" sz="4300" dirty="0">
              <a:latin typeface="Calibri" panose="020F0502020204030204" pitchFamily="34" charset="0"/>
            </a:endParaRPr>
          </a:p>
        </p:txBody>
      </p:sp>
      <p:sp>
        <p:nvSpPr>
          <p:cNvPr id="2055" name="Subtitle 2"/>
          <p:cNvSpPr txBox="1">
            <a:spLocks/>
          </p:cNvSpPr>
          <p:nvPr/>
        </p:nvSpPr>
        <p:spPr bwMode="auto">
          <a:xfrm>
            <a:off x="16220273" y="7972212"/>
            <a:ext cx="14630400" cy="2366803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431903" tIns="215951" rIns="431903" bIns="215951"/>
          <a:lstStyle>
            <a:lvl1pPr eaLnBrk="0" hangingPunct="0">
              <a:defRPr sz="8500">
                <a:solidFill>
                  <a:schemeClr val="tx1"/>
                </a:solidFill>
                <a:latin typeface="Arial" panose="020B0604020202020204" pitchFamily="34" charset="0"/>
                <a:ea typeface="Geneva"/>
                <a:cs typeface="Geneva"/>
              </a:defRPr>
            </a:lvl1pPr>
            <a:lvl2pPr marL="742950" indent="-285750" eaLnBrk="0" hangingPunct="0">
              <a:defRPr sz="8500">
                <a:solidFill>
                  <a:schemeClr val="tx1"/>
                </a:solidFill>
                <a:latin typeface="Arial" panose="020B0604020202020204" pitchFamily="34" charset="0"/>
                <a:ea typeface="Geneva"/>
                <a:cs typeface="Geneva"/>
              </a:defRPr>
            </a:lvl2pPr>
            <a:lvl3pPr marL="1143000" indent="-228600" eaLnBrk="0" hangingPunct="0">
              <a:defRPr sz="8500">
                <a:solidFill>
                  <a:schemeClr val="tx1"/>
                </a:solidFill>
                <a:latin typeface="Arial" panose="020B0604020202020204" pitchFamily="34" charset="0"/>
                <a:ea typeface="Geneva"/>
                <a:cs typeface="Geneva"/>
              </a:defRPr>
            </a:lvl3pPr>
            <a:lvl4pPr marL="1600200" indent="-228600" eaLnBrk="0" hangingPunct="0">
              <a:defRPr sz="8500">
                <a:solidFill>
                  <a:schemeClr val="tx1"/>
                </a:solidFill>
                <a:latin typeface="Arial" panose="020B0604020202020204" pitchFamily="34" charset="0"/>
                <a:ea typeface="Geneva"/>
                <a:cs typeface="Geneva"/>
              </a:defRPr>
            </a:lvl4pPr>
            <a:lvl5pPr marL="2057400" indent="-228600" eaLnBrk="0" hangingPunct="0">
              <a:defRPr sz="8500">
                <a:solidFill>
                  <a:schemeClr val="tx1"/>
                </a:solidFill>
                <a:latin typeface="Arial" panose="020B0604020202020204" pitchFamily="34" charset="0"/>
                <a:ea typeface="Geneva"/>
                <a:cs typeface="Geneva"/>
              </a:defRPr>
            </a:lvl5pPr>
            <a:lvl6pPr marL="25146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6pPr>
            <a:lvl7pPr marL="29718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7pPr>
            <a:lvl8pPr marL="34290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8pPr>
            <a:lvl9pPr marL="38862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9pPr>
          </a:lstStyle>
          <a:p>
            <a:pPr algn="just" eaLnBrk="1" hangingPunct="1"/>
            <a:r>
              <a:rPr lang="pt-BR" altLang="pt-BR" sz="3600" b="1" dirty="0">
                <a:latin typeface="+mn-lt"/>
                <a:cs typeface="Arial" panose="020B0604020202020204" pitchFamily="34" charset="0"/>
              </a:rPr>
              <a:t>CICLO DE VIDA DO DOCUMENTO DIGITAL</a:t>
            </a:r>
            <a:endParaRPr lang="pt-BR" altLang="pt-BR" sz="3600" b="1" dirty="0">
              <a:latin typeface="+mn-lt"/>
            </a:endParaRPr>
          </a:p>
          <a:p>
            <a:pPr algn="just">
              <a:lnSpc>
                <a:spcPct val="150000"/>
              </a:lnSpc>
            </a:pPr>
            <a:endParaRPr lang="pt-BR" altLang="pt-BR" sz="4000" dirty="0">
              <a:cs typeface="Arial" panose="020B0604020202020204" pitchFamily="34" charset="0"/>
            </a:endParaRPr>
          </a:p>
          <a:p>
            <a:pPr algn="just">
              <a:lnSpc>
                <a:spcPct val="150000"/>
              </a:lnSpc>
            </a:pPr>
            <a:r>
              <a:rPr lang="pt-BR" altLang="pt-BR" sz="3200" dirty="0">
                <a:latin typeface="+mn-lt"/>
                <a:cs typeface="Arial" panose="020B0604020202020204" pitchFamily="34" charset="0"/>
              </a:rPr>
              <a:t>Estágios do ciclo de vida do documento digital (DCC, 2016):</a:t>
            </a:r>
          </a:p>
          <a:p>
            <a:pPr lvl="1" algn="just">
              <a:lnSpc>
                <a:spcPct val="150000"/>
              </a:lnSpc>
              <a:buFont typeface="Arial" panose="020B0604020202020204" pitchFamily="34" charset="0"/>
              <a:buChar char="•"/>
            </a:pPr>
            <a:endParaRPr lang="pt-BR" altLang="pt-BR" sz="3200" dirty="0">
              <a:latin typeface="+mn-lt"/>
              <a:cs typeface="Arial" panose="020B0604020202020204" pitchFamily="34" charset="0"/>
            </a:endParaRP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conceituação,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criação e recebimento,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avaliação e seleção,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incorporação,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ação de preservação,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armazenamento,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Acesso, uso e reuso,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transformação, </a:t>
            </a:r>
          </a:p>
          <a:p>
            <a:pPr marL="914400" lvl="1" indent="-457200" algn="just">
              <a:lnSpc>
                <a:spcPct val="150000"/>
              </a:lnSpc>
              <a:buFont typeface="Wingdings" panose="05000000000000000000" pitchFamily="2" charset="2"/>
              <a:buChar char="§"/>
            </a:pPr>
            <a:r>
              <a:rPr lang="pt-BR" altLang="pt-BR" sz="3200" dirty="0">
                <a:latin typeface="+mn-lt"/>
                <a:cs typeface="Arial" panose="020B0604020202020204" pitchFamily="34" charset="0"/>
              </a:rPr>
              <a:t>eliminação e reavaliação</a:t>
            </a:r>
            <a:endParaRPr lang="pt-BR" altLang="pt-BR" sz="3200" b="1" dirty="0">
              <a:latin typeface="+mn-lt"/>
            </a:endParaRPr>
          </a:p>
          <a:p>
            <a:pPr algn="just" eaLnBrk="1" hangingPunct="1"/>
            <a:endParaRPr lang="pt-BR" altLang="pt-BR" sz="4300" b="1" dirty="0">
              <a:latin typeface="Calibri" panose="020F0502020204030204" pitchFamily="34" charset="0"/>
            </a:endParaRPr>
          </a:p>
        </p:txBody>
      </p:sp>
      <p:sp>
        <p:nvSpPr>
          <p:cNvPr id="26" name="Subtitle 2"/>
          <p:cNvSpPr txBox="1">
            <a:spLocks/>
          </p:cNvSpPr>
          <p:nvPr/>
        </p:nvSpPr>
        <p:spPr bwMode="auto">
          <a:xfrm>
            <a:off x="1968294" y="13722470"/>
            <a:ext cx="14009644" cy="12551743"/>
          </a:xfrm>
          <a:prstGeom prst="rect">
            <a:avLst/>
          </a:prstGeom>
          <a:noFill/>
          <a:ln w="9525">
            <a:solidFill>
              <a:srgbClr val="0D292E"/>
            </a:solidFill>
            <a:miter lim="800000"/>
            <a:headEnd/>
            <a:tailEnd/>
          </a:ln>
          <a:extLst>
            <a:ext uri="{909E8E84-426E-40dd-AFC4-6F175D3DCCD1}">
              <a14:hiddenFill xmlns="" xmlns:a14="http://schemas.microsoft.com/office/drawing/2010/main">
                <a:solidFill>
                  <a:srgbClr val="FFFFFF"/>
                </a:solidFill>
              </a14:hiddenFill>
            </a:ext>
          </a:extLst>
        </p:spPr>
        <p:txBody>
          <a:bodyPr lIns="431903" tIns="215951" rIns="431903" bIns="215951"/>
          <a:lstStyle>
            <a:lvl1pPr eaLnBrk="0" hangingPunct="0">
              <a:defRPr sz="8500">
                <a:solidFill>
                  <a:schemeClr val="tx1"/>
                </a:solidFill>
                <a:latin typeface="Arial" panose="020B0604020202020204" pitchFamily="34" charset="0"/>
                <a:ea typeface="Geneva"/>
                <a:cs typeface="Geneva"/>
              </a:defRPr>
            </a:lvl1pPr>
            <a:lvl2pPr marL="742950" indent="-285750" eaLnBrk="0" hangingPunct="0">
              <a:defRPr sz="8500">
                <a:solidFill>
                  <a:schemeClr val="tx1"/>
                </a:solidFill>
                <a:latin typeface="Arial" panose="020B0604020202020204" pitchFamily="34" charset="0"/>
                <a:ea typeface="Geneva"/>
                <a:cs typeface="Geneva"/>
              </a:defRPr>
            </a:lvl2pPr>
            <a:lvl3pPr marL="1143000" indent="-228600" eaLnBrk="0" hangingPunct="0">
              <a:defRPr sz="8500">
                <a:solidFill>
                  <a:schemeClr val="tx1"/>
                </a:solidFill>
                <a:latin typeface="Arial" panose="020B0604020202020204" pitchFamily="34" charset="0"/>
                <a:ea typeface="Geneva"/>
                <a:cs typeface="Geneva"/>
              </a:defRPr>
            </a:lvl3pPr>
            <a:lvl4pPr marL="1600200" indent="-228600" eaLnBrk="0" hangingPunct="0">
              <a:defRPr sz="8500">
                <a:solidFill>
                  <a:schemeClr val="tx1"/>
                </a:solidFill>
                <a:latin typeface="Arial" panose="020B0604020202020204" pitchFamily="34" charset="0"/>
                <a:ea typeface="Geneva"/>
                <a:cs typeface="Geneva"/>
              </a:defRPr>
            </a:lvl4pPr>
            <a:lvl5pPr marL="2057400" indent="-228600" eaLnBrk="0" hangingPunct="0">
              <a:defRPr sz="8500">
                <a:solidFill>
                  <a:schemeClr val="tx1"/>
                </a:solidFill>
                <a:latin typeface="Arial" panose="020B0604020202020204" pitchFamily="34" charset="0"/>
                <a:ea typeface="Geneva"/>
                <a:cs typeface="Geneva"/>
              </a:defRPr>
            </a:lvl5pPr>
            <a:lvl6pPr marL="25146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6pPr>
            <a:lvl7pPr marL="29718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7pPr>
            <a:lvl8pPr marL="34290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8pPr>
            <a:lvl9pPr marL="38862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9pPr>
          </a:lstStyle>
          <a:p>
            <a:pPr algn="just" eaLnBrk="1" hangingPunct="1"/>
            <a:r>
              <a:rPr lang="pt-BR" altLang="pt-BR" sz="3600" b="1" dirty="0">
                <a:latin typeface="Calibri" panose="020F0502020204030204" pitchFamily="34" charset="0"/>
              </a:rPr>
              <a:t>A IMAGEM COMO REGISTRO BIOMÉDICO</a:t>
            </a:r>
          </a:p>
          <a:p>
            <a:pPr algn="just" eaLnBrk="1" hangingPunct="1"/>
            <a:endParaRPr lang="pt-BR" altLang="pt-BR" sz="3600" b="1" dirty="0">
              <a:latin typeface="Calibri" panose="020F0502020204030204" pitchFamily="34" charset="0"/>
            </a:endParaRPr>
          </a:p>
          <a:p>
            <a:pPr algn="just" eaLnBrk="1" hangingPunct="1"/>
            <a:r>
              <a:rPr lang="pt-BR" sz="3200" dirty="0">
                <a:latin typeface="+mn-lt"/>
              </a:rPr>
              <a:t>       A trajetória da imagem fotográfica na medicina prosseguiu assentada em inúmeros experimentos, espalhados por toda parte, durante a segunda metade do século XIX até as primeiras décadas do século XX (CLODE, 2010; SILVA, 2014), tendo como principal meio de divulgação as revistas médicas, motivo pelo qual a técnica foi rapidamente vulgarizada. </a:t>
            </a:r>
          </a:p>
          <a:p>
            <a:pPr algn="just"/>
            <a:r>
              <a:rPr lang="pt-BR" sz="3200" dirty="0">
                <a:latin typeface="+mn-lt"/>
              </a:rPr>
              <a:t>        Com o desenvolvimento do diagnóstico por imagem, passou-se a obter fotografias anatômicas e fisiológicas do corpo humano. No século XXI, a fotografia mantém sua primazia como recurso informacional. Os exames de imagens além de comporem os prontuários médicos dos pacientes, são potenciais fontes de informação para pesquisadores e recursos para o processo de ensino-aprendizagem dos profissionais da área da Saúde e afins (SOUZA; ALMEIDA, 2016).</a:t>
            </a:r>
          </a:p>
          <a:p>
            <a:pPr algn="just"/>
            <a:r>
              <a:rPr lang="pt-BR" sz="3200" dirty="0">
                <a:latin typeface="+mn-lt"/>
              </a:rPr>
              <a:t>        Apesar da aplicação de Tecnologias da Informação (TI) nas coleções de imagens biomédicas, observa-se a ausência de padronizações ou diretrizes que auxiliem no gerenciamento do ciclo de vida de imagens fotográficas, acompanhada também, pela rápida obsolescência. Consequentemente, as imagens digitais produzidas em tecnologias anteriores podem ficar inacessíveis ou ter seu acesso dificultado. A Curadoria Digital permite: manter, no caso, a imagem digital íntegra e acessível, enquanto esta possuir valor jurídico (evidência); extrair novos conhecimentos (valor informacional e de pesquisa); preservar a memória da sociedade (valor histórico); e evitar o retrabalho de recriar os dados já produzidos anteriormente (YAMAOKA, 2012).</a:t>
            </a:r>
            <a:endParaRPr lang="pt-BR" altLang="pt-BR" sz="3800" b="1" dirty="0">
              <a:latin typeface="Calibri" panose="020F0502020204030204" pitchFamily="34" charset="0"/>
            </a:endParaRPr>
          </a:p>
        </p:txBody>
      </p:sp>
      <p:sp>
        <p:nvSpPr>
          <p:cNvPr id="27" name="Subtitle 2"/>
          <p:cNvSpPr txBox="1">
            <a:spLocks/>
          </p:cNvSpPr>
          <p:nvPr/>
        </p:nvSpPr>
        <p:spPr bwMode="auto">
          <a:xfrm>
            <a:off x="1853002" y="26456187"/>
            <a:ext cx="14136689" cy="14234614"/>
          </a:xfrm>
          <a:prstGeom prst="rect">
            <a:avLst/>
          </a:prstGeom>
          <a:noFill/>
          <a:ln w="9525">
            <a:solidFill>
              <a:srgbClr val="0D292E"/>
            </a:solidFill>
            <a:miter lim="800000"/>
            <a:headEnd/>
            <a:tailEnd/>
          </a:ln>
          <a:extLst>
            <a:ext uri="{909E8E84-426E-40dd-AFC4-6F175D3DCCD1}">
              <a14:hiddenFill xmlns="" xmlns:a14="http://schemas.microsoft.com/office/drawing/2010/main">
                <a:solidFill>
                  <a:srgbClr val="FFFFFF"/>
                </a:solidFill>
              </a14:hiddenFill>
            </a:ext>
          </a:extLst>
        </p:spPr>
        <p:txBody>
          <a:bodyPr lIns="431903" tIns="215951" rIns="431903" bIns="215951"/>
          <a:lstStyle>
            <a:lvl1pPr eaLnBrk="0" hangingPunct="0">
              <a:defRPr sz="8500">
                <a:solidFill>
                  <a:schemeClr val="tx1"/>
                </a:solidFill>
                <a:latin typeface="Arial" panose="020B0604020202020204" pitchFamily="34" charset="0"/>
                <a:ea typeface="Geneva"/>
                <a:cs typeface="Geneva"/>
              </a:defRPr>
            </a:lvl1pPr>
            <a:lvl2pPr marL="742950" indent="-285750" eaLnBrk="0" hangingPunct="0">
              <a:defRPr sz="8500">
                <a:solidFill>
                  <a:schemeClr val="tx1"/>
                </a:solidFill>
                <a:latin typeface="Arial" panose="020B0604020202020204" pitchFamily="34" charset="0"/>
                <a:ea typeface="Geneva"/>
                <a:cs typeface="Geneva"/>
              </a:defRPr>
            </a:lvl2pPr>
            <a:lvl3pPr marL="1143000" indent="-228600" eaLnBrk="0" hangingPunct="0">
              <a:defRPr sz="8500">
                <a:solidFill>
                  <a:schemeClr val="tx1"/>
                </a:solidFill>
                <a:latin typeface="Arial" panose="020B0604020202020204" pitchFamily="34" charset="0"/>
                <a:ea typeface="Geneva"/>
                <a:cs typeface="Geneva"/>
              </a:defRPr>
            </a:lvl3pPr>
            <a:lvl4pPr marL="1600200" indent="-228600" eaLnBrk="0" hangingPunct="0">
              <a:defRPr sz="8500">
                <a:solidFill>
                  <a:schemeClr val="tx1"/>
                </a:solidFill>
                <a:latin typeface="Arial" panose="020B0604020202020204" pitchFamily="34" charset="0"/>
                <a:ea typeface="Geneva"/>
                <a:cs typeface="Geneva"/>
              </a:defRPr>
            </a:lvl4pPr>
            <a:lvl5pPr marL="2057400" indent="-228600" eaLnBrk="0" hangingPunct="0">
              <a:defRPr sz="8500">
                <a:solidFill>
                  <a:schemeClr val="tx1"/>
                </a:solidFill>
                <a:latin typeface="Arial" panose="020B0604020202020204" pitchFamily="34" charset="0"/>
                <a:ea typeface="Geneva"/>
                <a:cs typeface="Geneva"/>
              </a:defRPr>
            </a:lvl5pPr>
            <a:lvl6pPr marL="25146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6pPr>
            <a:lvl7pPr marL="29718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7pPr>
            <a:lvl8pPr marL="34290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8pPr>
            <a:lvl9pPr marL="3886200" indent="-228600" defTabSz="2152650" eaLnBrk="0" fontAlgn="base" hangingPunct="0">
              <a:spcBef>
                <a:spcPct val="0"/>
              </a:spcBef>
              <a:spcAft>
                <a:spcPct val="0"/>
              </a:spcAft>
              <a:defRPr sz="8500">
                <a:solidFill>
                  <a:schemeClr val="tx1"/>
                </a:solidFill>
                <a:latin typeface="Arial" panose="020B0604020202020204" pitchFamily="34" charset="0"/>
                <a:ea typeface="Geneva"/>
                <a:cs typeface="Geneva"/>
              </a:defRPr>
            </a:lvl9pPr>
          </a:lstStyle>
          <a:p>
            <a:pPr algn="just" eaLnBrk="1" hangingPunct="1">
              <a:lnSpc>
                <a:spcPct val="150000"/>
              </a:lnSpc>
              <a:defRPr/>
            </a:pPr>
            <a:r>
              <a:rPr lang="pt-BR" altLang="pt-BR" sz="2800" b="1" dirty="0">
                <a:latin typeface="+mn-lt"/>
                <a:cs typeface="Arial" pitchFamily="34" charset="0"/>
              </a:rPr>
              <a:t>O QUE É CURADORIA DIGITAL ?</a:t>
            </a:r>
            <a:r>
              <a:rPr lang="en-US" sz="2800" b="1" dirty="0">
                <a:latin typeface="+mn-lt"/>
                <a:cs typeface="Arial" pitchFamily="34" charset="0"/>
              </a:rPr>
              <a:t> </a:t>
            </a:r>
          </a:p>
          <a:p>
            <a:pPr algn="just">
              <a:lnSpc>
                <a:spcPct val="150000"/>
              </a:lnSpc>
              <a:defRPr/>
            </a:pPr>
            <a:endParaRPr lang="en-US" sz="2800" dirty="0">
              <a:latin typeface="+mn-lt"/>
              <a:cs typeface="Arial" pitchFamily="34" charset="0"/>
            </a:endParaRPr>
          </a:p>
          <a:p>
            <a:pPr algn="just">
              <a:lnSpc>
                <a:spcPct val="150000"/>
              </a:lnSpc>
              <a:defRPr/>
            </a:pPr>
            <a:r>
              <a:rPr lang="en-US" sz="3200" dirty="0">
                <a:cs typeface="Arial" pitchFamily="34" charset="0"/>
              </a:rPr>
              <a:t>       </a:t>
            </a:r>
            <a:r>
              <a:rPr lang="en-US" sz="3200" dirty="0" err="1">
                <a:cs typeface="Arial" pitchFamily="34" charset="0"/>
              </a:rPr>
              <a:t>Processo</a:t>
            </a:r>
            <a:r>
              <a:rPr lang="en-US" sz="3200" dirty="0">
                <a:cs typeface="Arial" pitchFamily="34" charset="0"/>
              </a:rPr>
              <a:t> que "</a:t>
            </a:r>
            <a:r>
              <a:rPr lang="en-US" sz="3200" dirty="0" err="1">
                <a:cs typeface="Arial" pitchFamily="34" charset="0"/>
              </a:rPr>
              <a:t>envolve</a:t>
            </a:r>
            <a:r>
              <a:rPr lang="en-US" sz="3200" dirty="0">
                <a:cs typeface="Arial" pitchFamily="34" charset="0"/>
              </a:rPr>
              <a:t> a </a:t>
            </a:r>
            <a:r>
              <a:rPr lang="en-US" sz="3200" dirty="0" err="1">
                <a:cs typeface="Arial" pitchFamily="34" charset="0"/>
              </a:rPr>
              <a:t>manutenção</a:t>
            </a:r>
            <a:r>
              <a:rPr lang="en-US" sz="3200" dirty="0">
                <a:cs typeface="Arial" pitchFamily="34" charset="0"/>
              </a:rPr>
              <a:t>, </a:t>
            </a:r>
            <a:r>
              <a:rPr lang="en-US" sz="3200" dirty="0" err="1">
                <a:cs typeface="Arial" pitchFamily="34" charset="0"/>
              </a:rPr>
              <a:t>preservação</a:t>
            </a:r>
            <a:r>
              <a:rPr lang="en-US" sz="3200" dirty="0">
                <a:cs typeface="Arial" pitchFamily="34" charset="0"/>
              </a:rPr>
              <a:t> e </a:t>
            </a:r>
            <a:r>
              <a:rPr lang="en-US" sz="3200" dirty="0" err="1">
                <a:cs typeface="Arial" pitchFamily="34" charset="0"/>
              </a:rPr>
              <a:t>agregação</a:t>
            </a:r>
            <a:r>
              <a:rPr lang="en-US" sz="3200" dirty="0">
                <a:cs typeface="Arial" pitchFamily="34" charset="0"/>
              </a:rPr>
              <a:t> de valor </a:t>
            </a:r>
            <a:r>
              <a:rPr lang="en-US" sz="3200" dirty="0" err="1">
                <a:cs typeface="Arial" pitchFamily="34" charset="0"/>
              </a:rPr>
              <a:t>aos</a:t>
            </a:r>
            <a:r>
              <a:rPr lang="en-US" sz="3200" dirty="0">
                <a:cs typeface="Arial" pitchFamily="34" charset="0"/>
              </a:rPr>
              <a:t> dados de </a:t>
            </a:r>
            <a:r>
              <a:rPr lang="en-US" sz="3200" dirty="0" err="1">
                <a:cs typeface="Arial" pitchFamily="34" charset="0"/>
              </a:rPr>
              <a:t>pesquisa</a:t>
            </a:r>
            <a:r>
              <a:rPr lang="en-US" sz="3200" dirty="0">
                <a:cs typeface="Arial" pitchFamily="34" charset="0"/>
              </a:rPr>
              <a:t> </a:t>
            </a:r>
            <a:r>
              <a:rPr lang="en-US" sz="3200" dirty="0" err="1">
                <a:cs typeface="Arial" pitchFamily="34" charset="0"/>
              </a:rPr>
              <a:t>digitais</a:t>
            </a:r>
            <a:r>
              <a:rPr lang="en-US" sz="3200" dirty="0">
                <a:cs typeface="Arial" pitchFamily="34" charset="0"/>
              </a:rPr>
              <a:t> </a:t>
            </a:r>
            <a:r>
              <a:rPr lang="en-US" sz="3200" dirty="0" err="1">
                <a:cs typeface="Arial" pitchFamily="34" charset="0"/>
              </a:rPr>
              <a:t>ao</a:t>
            </a:r>
            <a:r>
              <a:rPr lang="en-US" sz="3200" dirty="0">
                <a:cs typeface="Arial" pitchFamily="34" charset="0"/>
              </a:rPr>
              <a:t> </a:t>
            </a:r>
            <a:r>
              <a:rPr lang="en-US" sz="3200" dirty="0" err="1">
                <a:cs typeface="Arial" pitchFamily="34" charset="0"/>
              </a:rPr>
              <a:t>longo</a:t>
            </a:r>
            <a:r>
              <a:rPr lang="en-US" sz="3200" dirty="0">
                <a:cs typeface="Arial" pitchFamily="34" charset="0"/>
              </a:rPr>
              <a:t> de </a:t>
            </a:r>
            <a:r>
              <a:rPr lang="en-US" sz="3200" dirty="0" err="1">
                <a:cs typeface="Arial" pitchFamily="34" charset="0"/>
              </a:rPr>
              <a:t>seu</a:t>
            </a:r>
            <a:r>
              <a:rPr lang="en-US" sz="3200" dirty="0">
                <a:cs typeface="Arial" pitchFamily="34" charset="0"/>
              </a:rPr>
              <a:t> </a:t>
            </a:r>
            <a:r>
              <a:rPr lang="en-US" sz="3200" dirty="0" err="1">
                <a:cs typeface="Arial" pitchFamily="34" charset="0"/>
              </a:rPr>
              <a:t>ciclo</a:t>
            </a:r>
            <a:r>
              <a:rPr lang="en-US" sz="3200" dirty="0">
                <a:cs typeface="Arial" pitchFamily="34" charset="0"/>
              </a:rPr>
              <a:t> de </a:t>
            </a:r>
            <a:r>
              <a:rPr lang="en-US" sz="3200" dirty="0" err="1">
                <a:cs typeface="Arial" pitchFamily="34" charset="0"/>
              </a:rPr>
              <a:t>vida</a:t>
            </a:r>
            <a:r>
              <a:rPr lang="en-US" sz="3200" dirty="0">
                <a:cs typeface="Arial" pitchFamily="34" charset="0"/>
              </a:rPr>
              <a:t>" (DCC, 2016).</a:t>
            </a:r>
            <a:r>
              <a:rPr lang="pt-BR" sz="3200" dirty="0">
                <a:cs typeface="Arial" pitchFamily="34" charset="0"/>
              </a:rPr>
              <a:t>  Etapas do ciclo de vida da curadoria digital (SALES; SAYÃO, 2015, p.12): </a:t>
            </a:r>
          </a:p>
          <a:p>
            <a:pPr marL="914400" lvl="1" indent="-457200" algn="just">
              <a:lnSpc>
                <a:spcPct val="150000"/>
              </a:lnSpc>
              <a:buFont typeface="Wingdings" panose="05000000000000000000" pitchFamily="2" charset="2"/>
              <a:buChar char="§"/>
              <a:defRPr/>
            </a:pPr>
            <a:r>
              <a:rPr lang="pt-BR" sz="3200" b="1" dirty="0">
                <a:cs typeface="Arial" pitchFamily="34" charset="0"/>
              </a:rPr>
              <a:t>planejar</a:t>
            </a:r>
            <a:r>
              <a:rPr lang="pt-BR" sz="3200" dirty="0">
                <a:cs typeface="Arial" pitchFamily="34" charset="0"/>
              </a:rPr>
              <a:t> - consiste no gerenciamento dos dados;</a:t>
            </a:r>
          </a:p>
          <a:p>
            <a:pPr marL="914400" lvl="1" indent="-457200" algn="just">
              <a:lnSpc>
                <a:spcPct val="150000"/>
              </a:lnSpc>
              <a:buFont typeface="Wingdings" panose="05000000000000000000" pitchFamily="2" charset="2"/>
              <a:buChar char="§"/>
              <a:defRPr/>
            </a:pPr>
            <a:r>
              <a:rPr lang="pt-BR" sz="3200" b="1" dirty="0">
                <a:cs typeface="Arial" pitchFamily="34" charset="0"/>
              </a:rPr>
              <a:t>coletar</a:t>
            </a:r>
            <a:r>
              <a:rPr lang="pt-BR" sz="3200" dirty="0">
                <a:cs typeface="Arial" pitchFamily="34" charset="0"/>
              </a:rPr>
              <a:t> - incorporação de observações aos dados que são colocados em formatos digitais; </a:t>
            </a:r>
          </a:p>
          <a:p>
            <a:pPr marL="914400" lvl="1" indent="-457200" algn="just">
              <a:lnSpc>
                <a:spcPct val="150000"/>
              </a:lnSpc>
              <a:buFont typeface="Wingdings" panose="05000000000000000000" pitchFamily="2" charset="2"/>
              <a:buChar char="§"/>
              <a:defRPr/>
            </a:pPr>
            <a:r>
              <a:rPr lang="pt-BR" sz="3200" b="1" dirty="0">
                <a:cs typeface="Arial" pitchFamily="34" charset="0"/>
              </a:rPr>
              <a:t>assegurar</a:t>
            </a:r>
            <a:r>
              <a:rPr lang="pt-BR" sz="3200" dirty="0">
                <a:cs typeface="Arial" pitchFamily="34" charset="0"/>
              </a:rPr>
              <a:t> - relacionada a qualidade dos dados;</a:t>
            </a:r>
          </a:p>
          <a:p>
            <a:pPr marL="914400" lvl="1" indent="-457200" algn="just">
              <a:lnSpc>
                <a:spcPct val="150000"/>
              </a:lnSpc>
              <a:buFont typeface="Wingdings" panose="05000000000000000000" pitchFamily="2" charset="2"/>
              <a:buChar char="§"/>
              <a:defRPr/>
            </a:pPr>
            <a:r>
              <a:rPr lang="pt-BR" sz="3200" b="1" dirty="0">
                <a:cs typeface="Arial" pitchFamily="34" charset="0"/>
              </a:rPr>
              <a:t>descrever</a:t>
            </a:r>
            <a:r>
              <a:rPr lang="pt-BR" sz="3200" dirty="0">
                <a:cs typeface="Arial" pitchFamily="34" charset="0"/>
              </a:rPr>
              <a:t> - descrição dos dados usando padrões de metadados;</a:t>
            </a:r>
          </a:p>
          <a:p>
            <a:pPr marL="914400" lvl="1" indent="-457200" algn="just">
              <a:lnSpc>
                <a:spcPct val="150000"/>
              </a:lnSpc>
              <a:buFont typeface="Wingdings" panose="05000000000000000000" pitchFamily="2" charset="2"/>
              <a:buChar char="§"/>
              <a:defRPr/>
            </a:pPr>
            <a:r>
              <a:rPr lang="pt-BR" sz="3200" b="1" dirty="0">
                <a:cs typeface="Arial" pitchFamily="34" charset="0"/>
              </a:rPr>
              <a:t>preservar</a:t>
            </a:r>
            <a:r>
              <a:rPr lang="pt-BR" sz="3200" dirty="0">
                <a:cs typeface="Arial" pitchFamily="34" charset="0"/>
              </a:rPr>
              <a:t> - preservação dos dados a longo prazo;</a:t>
            </a:r>
          </a:p>
          <a:p>
            <a:pPr marL="914400" lvl="1" indent="-457200" algn="just">
              <a:lnSpc>
                <a:spcPct val="150000"/>
              </a:lnSpc>
              <a:buFont typeface="Wingdings" panose="05000000000000000000" pitchFamily="2" charset="2"/>
              <a:buChar char="§"/>
              <a:defRPr/>
            </a:pPr>
            <a:r>
              <a:rPr lang="pt-BR" sz="3200" b="1" dirty="0">
                <a:cs typeface="Arial" pitchFamily="34" charset="0"/>
              </a:rPr>
              <a:t>descobrir</a:t>
            </a:r>
            <a:r>
              <a:rPr lang="pt-BR" sz="3200" dirty="0">
                <a:cs typeface="Arial" pitchFamily="34" charset="0"/>
              </a:rPr>
              <a:t> - potencialidade informacional dos dados;</a:t>
            </a:r>
          </a:p>
          <a:p>
            <a:pPr marL="914400" lvl="1" indent="-457200" algn="just">
              <a:lnSpc>
                <a:spcPct val="150000"/>
              </a:lnSpc>
              <a:buFont typeface="Wingdings" panose="05000000000000000000" pitchFamily="2" charset="2"/>
              <a:buChar char="§"/>
              <a:defRPr/>
            </a:pPr>
            <a:r>
              <a:rPr lang="pt-BR" sz="3200" b="1" dirty="0">
                <a:cs typeface="Arial" pitchFamily="34" charset="0"/>
              </a:rPr>
              <a:t>integrar</a:t>
            </a:r>
            <a:r>
              <a:rPr lang="pt-BR" sz="3200" dirty="0">
                <a:cs typeface="Arial" pitchFamily="34" charset="0"/>
              </a:rPr>
              <a:t> - relacionamento de dados de diferentes fontes para formar um conjunto de dados; </a:t>
            </a:r>
          </a:p>
          <a:p>
            <a:pPr marL="914400" lvl="1" indent="-457200" algn="just">
              <a:lnSpc>
                <a:spcPct val="150000"/>
              </a:lnSpc>
              <a:buFont typeface="Wingdings" panose="05000000000000000000" pitchFamily="2" charset="2"/>
              <a:buChar char="§"/>
              <a:defRPr/>
            </a:pPr>
            <a:r>
              <a:rPr lang="pt-BR" sz="3200" b="1" dirty="0">
                <a:cs typeface="Arial" pitchFamily="34" charset="0"/>
              </a:rPr>
              <a:t>analisar</a:t>
            </a:r>
            <a:r>
              <a:rPr lang="pt-BR" sz="3200" dirty="0">
                <a:cs typeface="Arial" pitchFamily="34" charset="0"/>
              </a:rPr>
              <a:t> - análise e avaliação dos dados. </a:t>
            </a:r>
          </a:p>
          <a:p>
            <a:pPr algn="just" eaLnBrk="1" hangingPunct="1"/>
            <a:endParaRPr lang="pt-BR" altLang="pt-BR" sz="3800" b="1" dirty="0">
              <a:latin typeface="Calibri" panose="020F0502020204030204" pitchFamily="34" charset="0"/>
            </a:endParaRPr>
          </a:p>
        </p:txBody>
      </p:sp>
      <p:sp>
        <p:nvSpPr>
          <p:cNvPr id="25" name="Subtitle 2"/>
          <p:cNvSpPr txBox="1">
            <a:spLocks/>
          </p:cNvSpPr>
          <p:nvPr/>
        </p:nvSpPr>
        <p:spPr bwMode="auto">
          <a:xfrm>
            <a:off x="565887" y="4967416"/>
            <a:ext cx="32404050" cy="2828156"/>
          </a:xfrm>
          <a:prstGeom prst="rect">
            <a:avLst/>
          </a:prstGeom>
          <a:noFill/>
          <a:ln w="9525">
            <a:noFill/>
            <a:miter lim="800000"/>
            <a:headEnd/>
            <a:tailEnd/>
          </a:ln>
        </p:spPr>
        <p:txBody>
          <a:bodyPr lIns="431903" tIns="215951" rIns="431903" bIns="215951">
            <a:noAutofit/>
          </a:bodyPr>
          <a:lstStyle/>
          <a:p>
            <a:pPr algn="ctr" defTabSz="8568702">
              <a:defRPr/>
            </a:pPr>
            <a:endParaRPr lang="pt-BR" sz="3800" b="1" dirty="0">
              <a:latin typeface="Calibri" pitchFamily="34" charset="0"/>
            </a:endParaRPr>
          </a:p>
        </p:txBody>
      </p:sp>
      <p:sp>
        <p:nvSpPr>
          <p:cNvPr id="13314" name="Title 1"/>
          <p:cNvSpPr>
            <a:spLocks noGrp="1"/>
          </p:cNvSpPr>
          <p:nvPr>
            <p:ph type="ctrTitle"/>
          </p:nvPr>
        </p:nvSpPr>
        <p:spPr>
          <a:xfrm>
            <a:off x="-13527" y="4382260"/>
            <a:ext cx="32404050" cy="4410865"/>
          </a:xfrm>
        </p:spPr>
        <p:txBody>
          <a:bodyPr>
            <a:normAutofit/>
          </a:bodyPr>
          <a:lstStyle/>
          <a:p>
            <a:r>
              <a:rPr lang="pt-BR" sz="3600" b="1" dirty="0"/>
              <a:t>O USO DA CURADORIA DIGITAL DE IMAGENS BIOMÉDICAS COMO INSTRUMENTO DE ACESSO</a:t>
            </a:r>
            <a:br>
              <a:rPr lang="pt-BR" sz="3600" b="1" dirty="0"/>
            </a:br>
            <a:r>
              <a:rPr lang="pt-BR" sz="3600" b="1" dirty="0"/>
              <a:t>Melina de Brito dos Santos</a:t>
            </a:r>
            <a:br>
              <a:rPr lang="pt-BR" sz="3600" b="1" i="1" dirty="0"/>
            </a:br>
            <a:r>
              <a:rPr lang="pt-BR" sz="3600" b="1" dirty="0"/>
              <a:t>Mestranda em Ciência da Informação, IBICT/UFRJ , e-mail: melbrisan@yahoo.com.br</a:t>
            </a:r>
            <a:br>
              <a:rPr lang="pt-BR" sz="3600" b="1" dirty="0"/>
            </a:br>
            <a:r>
              <a:rPr lang="pt-BR" sz="3600" b="1" dirty="0"/>
              <a:t>Jeorgina Gentil Rodrigues</a:t>
            </a:r>
            <a:br>
              <a:rPr lang="pt-BR" sz="3600" b="1" dirty="0"/>
            </a:br>
            <a:r>
              <a:rPr lang="pt-BR" sz="3600" b="1" dirty="0"/>
              <a:t>Doutora em Informação, Comunicação em Saúde, Icict/Fiocruz, , e-mail: jeorgina.rodrigues@gmail.com</a:t>
            </a:r>
            <a:br>
              <a:rPr lang="pt-BR" sz="3600" b="1" dirty="0"/>
            </a:br>
            <a:endParaRPr lang="pt-BR" sz="3600" b="1" dirty="0">
              <a:effectLst>
                <a:outerShdw blurRad="38100" dist="38100" dir="2700000" algn="tl">
                  <a:srgbClr val="000000">
                    <a:alpha val="43137"/>
                  </a:srgbClr>
                </a:outerShdw>
              </a:effectLst>
              <a:latin typeface="Calibri" pitchFamily="34" charset="0"/>
            </a:endParaRPr>
          </a:p>
        </p:txBody>
      </p:sp>
      <p:pic>
        <p:nvPicPr>
          <p:cNvPr id="11" name="Imagem 10" descr="3.png"/>
          <p:cNvPicPr>
            <a:picLocks noChangeAspect="1"/>
          </p:cNvPicPr>
          <p:nvPr/>
        </p:nvPicPr>
        <p:blipFill>
          <a:blip r:embed="rId3"/>
          <a:stretch>
            <a:fillRect/>
          </a:stretch>
        </p:blipFill>
        <p:spPr>
          <a:xfrm>
            <a:off x="0" y="0"/>
            <a:ext cx="32440547" cy="4967416"/>
          </a:xfrm>
          <a:prstGeom prst="rect">
            <a:avLst/>
          </a:prstGeom>
        </p:spPr>
      </p:pic>
      <p:pic>
        <p:nvPicPr>
          <p:cNvPr id="12" name="Imagem 11" descr="4.png"/>
          <p:cNvPicPr>
            <a:picLocks noChangeAspect="1"/>
          </p:cNvPicPr>
          <p:nvPr/>
        </p:nvPicPr>
        <p:blipFill>
          <a:blip r:embed="rId4"/>
          <a:stretch>
            <a:fillRect/>
          </a:stretch>
        </p:blipFill>
        <p:spPr>
          <a:xfrm>
            <a:off x="-29293" y="41074085"/>
            <a:ext cx="32419816" cy="2131315"/>
          </a:xfrm>
          <a:prstGeom prst="rect">
            <a:avLst/>
          </a:prstGeom>
        </p:spPr>
      </p:pic>
      <p:pic>
        <p:nvPicPr>
          <p:cNvPr id="3" name="Imagem 2">
            <a:extLst>
              <a:ext uri="{FF2B5EF4-FFF2-40B4-BE49-F238E27FC236}">
                <a16:creationId xmlns:a16="http://schemas.microsoft.com/office/drawing/2014/main" id="{02EE2EDC-F4F9-40DD-ABF7-A3CB8E4A6994}"/>
              </a:ext>
            </a:extLst>
          </p:cNvPr>
          <p:cNvPicPr>
            <a:picLocks noChangeAspect="1"/>
          </p:cNvPicPr>
          <p:nvPr/>
        </p:nvPicPr>
        <p:blipFill>
          <a:blip r:embed="rId5"/>
          <a:stretch>
            <a:fillRect/>
          </a:stretch>
        </p:blipFill>
        <p:spPr>
          <a:xfrm>
            <a:off x="18077616" y="19668675"/>
            <a:ext cx="10828421" cy="10587053"/>
          </a:xfrm>
          <a:prstGeom prst="rect">
            <a:avLst/>
          </a:prstGeom>
        </p:spPr>
      </p:pic>
    </p:spTree>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1798</TotalTime>
  <Words>798</Words>
  <Application>Microsoft Office PowerPoint</Application>
  <PresentationFormat>Personalizar</PresentationFormat>
  <Paragraphs>38</Paragraphs>
  <Slides>1</Slides>
  <Notes>1</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vt:i4>
      </vt:variant>
    </vt:vector>
  </HeadingPairs>
  <TitlesOfParts>
    <vt:vector size="5" baseType="lpstr">
      <vt:lpstr>Arial</vt:lpstr>
      <vt:lpstr>Calibri</vt:lpstr>
      <vt:lpstr>Wingdings</vt:lpstr>
      <vt:lpstr>Tema do Office</vt:lpstr>
      <vt:lpstr>O USO DA CURADORIA DIGITAL DE IMAGENS BIOMÉDICAS COMO INSTRUMENTO DE ACESSO Melina de Brito dos Santos Mestranda em Ciência da Informação, IBICT/UFRJ , e-mail: melbrisan@yahoo.com.br Jeorgina Gentil Rodrigues Doutora em Informação, Comunicação em Saúde, Icict/Fiocruz, , e-mail: jeorgina.rodrigues@gmail.com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XVIII_ENANCIB_Template_Apresentação_Poster</dc:title>
  <dc:creator>XVIII ENANCIB</dc:creator>
  <cp:lastModifiedBy>jeorgina rodrigues</cp:lastModifiedBy>
  <cp:revision>38</cp:revision>
  <cp:lastPrinted>2017-05-14T17:16:17Z</cp:lastPrinted>
  <dcterms:created xsi:type="dcterms:W3CDTF">2012-09-20T19:36:03Z</dcterms:created>
  <dcterms:modified xsi:type="dcterms:W3CDTF">2021-09-29T23:23:53Z</dcterms:modified>
</cp:coreProperties>
</file>