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3"/>
    <p:sldId id="271" r:id="rId4"/>
    <p:sldId id="281" r:id="rId5"/>
    <p:sldId id="263" r:id="rId6"/>
    <p:sldId id="279" r:id="rId7"/>
    <p:sldId id="265" r:id="rId8"/>
    <p:sldId id="266" r:id="rId9"/>
    <p:sldId id="267" r:id="rId10"/>
    <p:sldId id="268" r:id="rId11"/>
    <p:sldId id="269" r:id="rId12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 userDrawn="1">
          <p15:clr>
            <a:srgbClr val="A4A3A4"/>
          </p15:clr>
        </p15:guide>
        <p15:guide id="2" pos="3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75"/>
        <p:guide pos="384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4.xml"/><Relationship Id="rId6" Type="http://schemas.openxmlformats.org/officeDocument/2006/relationships/image" Target="../media/image3.png"/><Relationship Id="rId5" Type="http://schemas.openxmlformats.org/officeDocument/2006/relationships/tags" Target="../tags/tag3.xml"/><Relationship Id="rId4" Type="http://schemas.openxmlformats.org/officeDocument/2006/relationships/image" Target="../media/image2.png"/><Relationship Id="rId3" Type="http://schemas.openxmlformats.org/officeDocument/2006/relationships/tags" Target="../tags/tag2.xml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tags" Target="../tags/tag206.xml"/><Relationship Id="rId7" Type="http://schemas.openxmlformats.org/officeDocument/2006/relationships/image" Target="../media/image2.png"/><Relationship Id="rId6" Type="http://schemas.openxmlformats.org/officeDocument/2006/relationships/tags" Target="../tags/tag205.xml"/><Relationship Id="rId5" Type="http://schemas.openxmlformats.org/officeDocument/2006/relationships/image" Target="../media/image11.png"/><Relationship Id="rId4" Type="http://schemas.openxmlformats.org/officeDocument/2006/relationships/tags" Target="../tags/tag204.xml"/><Relationship Id="rId3" Type="http://schemas.openxmlformats.org/officeDocument/2006/relationships/tags" Target="../tags/tag203.xml"/><Relationship Id="rId2" Type="http://schemas.openxmlformats.org/officeDocument/2006/relationships/image" Target="../media/image1.png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20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image" Target="../media/image3.png"/><Relationship Id="rId7" Type="http://schemas.openxmlformats.org/officeDocument/2006/relationships/tags" Target="../tags/tag9.xml"/><Relationship Id="rId6" Type="http://schemas.openxmlformats.org/officeDocument/2006/relationships/image" Target="../media/image2.png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1.png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12.xml"/><Relationship Id="rId12" Type="http://schemas.openxmlformats.org/officeDocument/2006/relationships/image" Target="../media/image5.png"/><Relationship Id="rId11" Type="http://schemas.openxmlformats.org/officeDocument/2006/relationships/tags" Target="../tags/tag11.xml"/><Relationship Id="rId10" Type="http://schemas.openxmlformats.org/officeDocument/2006/relationships/image" Target="../media/image4.png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8.xml"/><Relationship Id="rId8" Type="http://schemas.openxmlformats.org/officeDocument/2006/relationships/tags" Target="../tags/tag17.xml"/><Relationship Id="rId7" Type="http://schemas.openxmlformats.org/officeDocument/2006/relationships/image" Target="../media/image3.png"/><Relationship Id="rId6" Type="http://schemas.openxmlformats.org/officeDocument/2006/relationships/tags" Target="../tags/tag16.xml"/><Relationship Id="rId5" Type="http://schemas.openxmlformats.org/officeDocument/2006/relationships/image" Target="../media/image2.png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image" Target="../media/image1.png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20.xml"/><Relationship Id="rId12" Type="http://schemas.openxmlformats.org/officeDocument/2006/relationships/image" Target="../media/image5.png"/><Relationship Id="rId11" Type="http://schemas.openxmlformats.org/officeDocument/2006/relationships/tags" Target="../tags/tag19.xml"/><Relationship Id="rId10" Type="http://schemas.openxmlformats.org/officeDocument/2006/relationships/image" Target="../media/image4.png"/><Relationship Id="rId1" Type="http://schemas.openxmlformats.org/officeDocument/2006/relationships/tags" Target="../tags/tag13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7" Type="http://schemas.openxmlformats.org/officeDocument/2006/relationships/slideLayout" Target="../slideLayouts/slideLayout1.xml"/><Relationship Id="rId26" Type="http://schemas.openxmlformats.org/officeDocument/2006/relationships/tags" Target="../tags/tag40.xml"/><Relationship Id="rId25" Type="http://schemas.openxmlformats.org/officeDocument/2006/relationships/image" Target="../media/image5.png"/><Relationship Id="rId24" Type="http://schemas.openxmlformats.org/officeDocument/2006/relationships/tags" Target="../tags/tag39.xml"/><Relationship Id="rId23" Type="http://schemas.openxmlformats.org/officeDocument/2006/relationships/image" Target="../media/image4.png"/><Relationship Id="rId22" Type="http://schemas.openxmlformats.org/officeDocument/2006/relationships/tags" Target="../tags/tag38.xml"/><Relationship Id="rId21" Type="http://schemas.openxmlformats.org/officeDocument/2006/relationships/tags" Target="../tags/tag37.xml"/><Relationship Id="rId20" Type="http://schemas.openxmlformats.org/officeDocument/2006/relationships/image" Target="../media/image3.png"/><Relationship Id="rId2" Type="http://schemas.openxmlformats.org/officeDocument/2006/relationships/image" Target="../media/image1.png"/><Relationship Id="rId19" Type="http://schemas.openxmlformats.org/officeDocument/2006/relationships/tags" Target="../tags/tag36.xml"/><Relationship Id="rId18" Type="http://schemas.openxmlformats.org/officeDocument/2006/relationships/image" Target="../media/image2.png"/><Relationship Id="rId17" Type="http://schemas.openxmlformats.org/officeDocument/2006/relationships/tags" Target="../tags/tag35.xml"/><Relationship Id="rId16" Type="http://schemas.openxmlformats.org/officeDocument/2006/relationships/tags" Target="../tags/tag34.xml"/><Relationship Id="rId15" Type="http://schemas.openxmlformats.org/officeDocument/2006/relationships/tags" Target="../tags/tag33.xml"/><Relationship Id="rId14" Type="http://schemas.openxmlformats.org/officeDocument/2006/relationships/tags" Target="../tags/tag32.xml"/><Relationship Id="rId13" Type="http://schemas.openxmlformats.org/officeDocument/2006/relationships/tags" Target="../tags/tag31.xml"/><Relationship Id="rId12" Type="http://schemas.openxmlformats.org/officeDocument/2006/relationships/image" Target="../media/image6.png"/><Relationship Id="rId11" Type="http://schemas.openxmlformats.org/officeDocument/2006/relationships/tags" Target="../tags/tag30.xml"/><Relationship Id="rId10" Type="http://schemas.openxmlformats.org/officeDocument/2006/relationships/tags" Target="../tags/tag29.xml"/><Relationship Id="rId1" Type="http://schemas.openxmlformats.org/officeDocument/2006/relationships/tags" Target="../tags/tag2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image" Target="../media/image3.png"/><Relationship Id="rId7" Type="http://schemas.openxmlformats.org/officeDocument/2006/relationships/tags" Target="../tags/tag45.xml"/><Relationship Id="rId6" Type="http://schemas.openxmlformats.org/officeDocument/2006/relationships/image" Target="../media/image2.png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image" Target="../media/image1.png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48.xml"/><Relationship Id="rId12" Type="http://schemas.openxmlformats.org/officeDocument/2006/relationships/image" Target="../media/image5.png"/><Relationship Id="rId11" Type="http://schemas.openxmlformats.org/officeDocument/2006/relationships/tags" Target="../tags/tag47.xml"/><Relationship Id="rId10" Type="http://schemas.openxmlformats.org/officeDocument/2006/relationships/image" Target="../media/image4.png"/><Relationship Id="rId1" Type="http://schemas.openxmlformats.org/officeDocument/2006/relationships/tags" Target="../tags/tag41.xml"/></Relationships>
</file>

<file path=ppt/slides/_rels/slide6.xml.rels><?xml version="1.0" encoding="UTF-8" standalone="yes"?>
<Relationships xmlns="http://schemas.openxmlformats.org/package/2006/relationships"><Relationship Id="rId99" Type="http://schemas.openxmlformats.org/officeDocument/2006/relationships/tags" Target="../tags/tag143.xml"/><Relationship Id="rId98" Type="http://schemas.openxmlformats.org/officeDocument/2006/relationships/tags" Target="../tags/tag142.xml"/><Relationship Id="rId97" Type="http://schemas.openxmlformats.org/officeDocument/2006/relationships/tags" Target="../tags/tag141.xml"/><Relationship Id="rId96" Type="http://schemas.openxmlformats.org/officeDocument/2006/relationships/tags" Target="../tags/tag140.xml"/><Relationship Id="rId95" Type="http://schemas.openxmlformats.org/officeDocument/2006/relationships/tags" Target="../tags/tag139.xml"/><Relationship Id="rId94" Type="http://schemas.openxmlformats.org/officeDocument/2006/relationships/tags" Target="../tags/tag138.xml"/><Relationship Id="rId93" Type="http://schemas.openxmlformats.org/officeDocument/2006/relationships/tags" Target="../tags/tag137.xml"/><Relationship Id="rId92" Type="http://schemas.openxmlformats.org/officeDocument/2006/relationships/tags" Target="../tags/tag136.xml"/><Relationship Id="rId91" Type="http://schemas.openxmlformats.org/officeDocument/2006/relationships/tags" Target="../tags/tag135.xml"/><Relationship Id="rId90" Type="http://schemas.openxmlformats.org/officeDocument/2006/relationships/tags" Target="../tags/tag134.xml"/><Relationship Id="rId9" Type="http://schemas.openxmlformats.org/officeDocument/2006/relationships/image" Target="../media/image7.png"/><Relationship Id="rId89" Type="http://schemas.openxmlformats.org/officeDocument/2006/relationships/tags" Target="../tags/tag133.xml"/><Relationship Id="rId88" Type="http://schemas.openxmlformats.org/officeDocument/2006/relationships/tags" Target="../tags/tag132.xml"/><Relationship Id="rId87" Type="http://schemas.openxmlformats.org/officeDocument/2006/relationships/tags" Target="../tags/tag131.xml"/><Relationship Id="rId86" Type="http://schemas.openxmlformats.org/officeDocument/2006/relationships/tags" Target="../tags/tag130.xml"/><Relationship Id="rId85" Type="http://schemas.openxmlformats.org/officeDocument/2006/relationships/tags" Target="../tags/tag129.xml"/><Relationship Id="rId84" Type="http://schemas.openxmlformats.org/officeDocument/2006/relationships/tags" Target="../tags/tag128.xml"/><Relationship Id="rId83" Type="http://schemas.openxmlformats.org/officeDocument/2006/relationships/tags" Target="../tags/tag127.xml"/><Relationship Id="rId82" Type="http://schemas.openxmlformats.org/officeDocument/2006/relationships/tags" Target="../tags/tag126.xml"/><Relationship Id="rId81" Type="http://schemas.openxmlformats.org/officeDocument/2006/relationships/tags" Target="../tags/tag125.xml"/><Relationship Id="rId80" Type="http://schemas.openxmlformats.org/officeDocument/2006/relationships/tags" Target="../tags/tag124.xml"/><Relationship Id="rId8" Type="http://schemas.openxmlformats.org/officeDocument/2006/relationships/tags" Target="../tags/tag53.xml"/><Relationship Id="rId79" Type="http://schemas.openxmlformats.org/officeDocument/2006/relationships/tags" Target="../tags/tag123.xml"/><Relationship Id="rId78" Type="http://schemas.openxmlformats.org/officeDocument/2006/relationships/tags" Target="../tags/tag122.xml"/><Relationship Id="rId77" Type="http://schemas.openxmlformats.org/officeDocument/2006/relationships/tags" Target="../tags/tag121.xml"/><Relationship Id="rId76" Type="http://schemas.openxmlformats.org/officeDocument/2006/relationships/tags" Target="../tags/tag120.xml"/><Relationship Id="rId75" Type="http://schemas.openxmlformats.org/officeDocument/2006/relationships/tags" Target="../tags/tag119.xml"/><Relationship Id="rId74" Type="http://schemas.openxmlformats.org/officeDocument/2006/relationships/tags" Target="../tags/tag118.xml"/><Relationship Id="rId73" Type="http://schemas.openxmlformats.org/officeDocument/2006/relationships/tags" Target="../tags/tag117.xml"/><Relationship Id="rId72" Type="http://schemas.openxmlformats.org/officeDocument/2006/relationships/tags" Target="../tags/tag116.xml"/><Relationship Id="rId71" Type="http://schemas.openxmlformats.org/officeDocument/2006/relationships/tags" Target="../tags/tag115.xml"/><Relationship Id="rId70" Type="http://schemas.openxmlformats.org/officeDocument/2006/relationships/tags" Target="../tags/tag114.xml"/><Relationship Id="rId7" Type="http://schemas.openxmlformats.org/officeDocument/2006/relationships/image" Target="../media/image3.png"/><Relationship Id="rId69" Type="http://schemas.openxmlformats.org/officeDocument/2006/relationships/tags" Target="../tags/tag113.xml"/><Relationship Id="rId68" Type="http://schemas.openxmlformats.org/officeDocument/2006/relationships/tags" Target="../tags/tag112.xml"/><Relationship Id="rId67" Type="http://schemas.openxmlformats.org/officeDocument/2006/relationships/tags" Target="../tags/tag111.xml"/><Relationship Id="rId66" Type="http://schemas.openxmlformats.org/officeDocument/2006/relationships/tags" Target="../tags/tag110.xml"/><Relationship Id="rId65" Type="http://schemas.openxmlformats.org/officeDocument/2006/relationships/tags" Target="../tags/tag109.xml"/><Relationship Id="rId64" Type="http://schemas.openxmlformats.org/officeDocument/2006/relationships/tags" Target="../tags/tag108.xml"/><Relationship Id="rId63" Type="http://schemas.openxmlformats.org/officeDocument/2006/relationships/tags" Target="../tags/tag107.xml"/><Relationship Id="rId62" Type="http://schemas.openxmlformats.org/officeDocument/2006/relationships/tags" Target="../tags/tag106.xml"/><Relationship Id="rId61" Type="http://schemas.openxmlformats.org/officeDocument/2006/relationships/tags" Target="../tags/tag105.xml"/><Relationship Id="rId60" Type="http://schemas.openxmlformats.org/officeDocument/2006/relationships/tags" Target="../tags/tag104.xml"/><Relationship Id="rId6" Type="http://schemas.openxmlformats.org/officeDocument/2006/relationships/tags" Target="../tags/tag52.xml"/><Relationship Id="rId59" Type="http://schemas.openxmlformats.org/officeDocument/2006/relationships/tags" Target="../tags/tag103.xml"/><Relationship Id="rId58" Type="http://schemas.openxmlformats.org/officeDocument/2006/relationships/tags" Target="../tags/tag102.xml"/><Relationship Id="rId57" Type="http://schemas.openxmlformats.org/officeDocument/2006/relationships/tags" Target="../tags/tag101.xml"/><Relationship Id="rId56" Type="http://schemas.openxmlformats.org/officeDocument/2006/relationships/tags" Target="../tags/tag100.xml"/><Relationship Id="rId55" Type="http://schemas.openxmlformats.org/officeDocument/2006/relationships/tags" Target="../tags/tag99.xml"/><Relationship Id="rId54" Type="http://schemas.openxmlformats.org/officeDocument/2006/relationships/tags" Target="../tags/tag98.xml"/><Relationship Id="rId53" Type="http://schemas.openxmlformats.org/officeDocument/2006/relationships/tags" Target="../tags/tag97.xml"/><Relationship Id="rId52" Type="http://schemas.openxmlformats.org/officeDocument/2006/relationships/tags" Target="../tags/tag96.xml"/><Relationship Id="rId51" Type="http://schemas.openxmlformats.org/officeDocument/2006/relationships/tags" Target="../tags/tag95.xml"/><Relationship Id="rId50" Type="http://schemas.openxmlformats.org/officeDocument/2006/relationships/tags" Target="../tags/tag94.xml"/><Relationship Id="rId5" Type="http://schemas.openxmlformats.org/officeDocument/2006/relationships/image" Target="../media/image2.png"/><Relationship Id="rId49" Type="http://schemas.openxmlformats.org/officeDocument/2006/relationships/tags" Target="../tags/tag93.xml"/><Relationship Id="rId48" Type="http://schemas.openxmlformats.org/officeDocument/2006/relationships/tags" Target="../tags/tag92.xml"/><Relationship Id="rId47" Type="http://schemas.openxmlformats.org/officeDocument/2006/relationships/tags" Target="../tags/tag91.xml"/><Relationship Id="rId46" Type="http://schemas.openxmlformats.org/officeDocument/2006/relationships/tags" Target="../tags/tag90.xml"/><Relationship Id="rId45" Type="http://schemas.openxmlformats.org/officeDocument/2006/relationships/tags" Target="../tags/tag89.xml"/><Relationship Id="rId44" Type="http://schemas.openxmlformats.org/officeDocument/2006/relationships/tags" Target="../tags/tag88.xml"/><Relationship Id="rId43" Type="http://schemas.openxmlformats.org/officeDocument/2006/relationships/tags" Target="../tags/tag87.xml"/><Relationship Id="rId42" Type="http://schemas.openxmlformats.org/officeDocument/2006/relationships/tags" Target="../tags/tag86.xml"/><Relationship Id="rId41" Type="http://schemas.openxmlformats.org/officeDocument/2006/relationships/tags" Target="../tags/tag85.xml"/><Relationship Id="rId40" Type="http://schemas.openxmlformats.org/officeDocument/2006/relationships/tags" Target="../tags/tag84.xml"/><Relationship Id="rId4" Type="http://schemas.openxmlformats.org/officeDocument/2006/relationships/tags" Target="../tags/tag51.xml"/><Relationship Id="rId39" Type="http://schemas.openxmlformats.org/officeDocument/2006/relationships/tags" Target="../tags/tag83.xml"/><Relationship Id="rId38" Type="http://schemas.openxmlformats.org/officeDocument/2006/relationships/tags" Target="../tags/tag82.xml"/><Relationship Id="rId37" Type="http://schemas.openxmlformats.org/officeDocument/2006/relationships/tags" Target="../tags/tag81.xml"/><Relationship Id="rId36" Type="http://schemas.openxmlformats.org/officeDocument/2006/relationships/tags" Target="../tags/tag80.xml"/><Relationship Id="rId35" Type="http://schemas.openxmlformats.org/officeDocument/2006/relationships/tags" Target="../tags/tag79.xml"/><Relationship Id="rId34" Type="http://schemas.openxmlformats.org/officeDocument/2006/relationships/tags" Target="../tags/tag78.xml"/><Relationship Id="rId33" Type="http://schemas.openxmlformats.org/officeDocument/2006/relationships/tags" Target="../tags/tag77.xml"/><Relationship Id="rId32" Type="http://schemas.openxmlformats.org/officeDocument/2006/relationships/tags" Target="../tags/tag76.xml"/><Relationship Id="rId31" Type="http://schemas.openxmlformats.org/officeDocument/2006/relationships/tags" Target="../tags/tag75.xml"/><Relationship Id="rId30" Type="http://schemas.openxmlformats.org/officeDocument/2006/relationships/tags" Target="../tags/tag74.xml"/><Relationship Id="rId3" Type="http://schemas.openxmlformats.org/officeDocument/2006/relationships/tags" Target="../tags/tag50.xml"/><Relationship Id="rId29" Type="http://schemas.openxmlformats.org/officeDocument/2006/relationships/tags" Target="../tags/tag73.xml"/><Relationship Id="rId28" Type="http://schemas.openxmlformats.org/officeDocument/2006/relationships/tags" Target="../tags/tag72.xml"/><Relationship Id="rId27" Type="http://schemas.openxmlformats.org/officeDocument/2006/relationships/tags" Target="../tags/tag71.xml"/><Relationship Id="rId26" Type="http://schemas.openxmlformats.org/officeDocument/2006/relationships/tags" Target="../tags/tag70.xml"/><Relationship Id="rId25" Type="http://schemas.openxmlformats.org/officeDocument/2006/relationships/tags" Target="../tags/tag69.xml"/><Relationship Id="rId24" Type="http://schemas.openxmlformats.org/officeDocument/2006/relationships/tags" Target="../tags/tag68.xml"/><Relationship Id="rId23" Type="http://schemas.openxmlformats.org/officeDocument/2006/relationships/tags" Target="../tags/tag67.xml"/><Relationship Id="rId22" Type="http://schemas.openxmlformats.org/officeDocument/2006/relationships/tags" Target="../tags/tag66.xml"/><Relationship Id="rId21" Type="http://schemas.openxmlformats.org/officeDocument/2006/relationships/tags" Target="../tags/tag65.xml"/><Relationship Id="rId20" Type="http://schemas.openxmlformats.org/officeDocument/2006/relationships/tags" Target="../tags/tag64.xml"/><Relationship Id="rId2" Type="http://schemas.openxmlformats.org/officeDocument/2006/relationships/image" Target="../media/image1.png"/><Relationship Id="rId19" Type="http://schemas.openxmlformats.org/officeDocument/2006/relationships/tags" Target="../tags/tag63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2" Type="http://schemas.openxmlformats.org/officeDocument/2006/relationships/slideLayout" Target="../slideLayouts/slideLayout1.xml"/><Relationship Id="rId131" Type="http://schemas.openxmlformats.org/officeDocument/2006/relationships/tags" Target="../tags/tag173.xml"/><Relationship Id="rId130" Type="http://schemas.openxmlformats.org/officeDocument/2006/relationships/image" Target="../media/image5.png"/><Relationship Id="rId13" Type="http://schemas.openxmlformats.org/officeDocument/2006/relationships/tags" Target="../tags/tag57.xml"/><Relationship Id="rId129" Type="http://schemas.openxmlformats.org/officeDocument/2006/relationships/tags" Target="../tags/tag172.xml"/><Relationship Id="rId128" Type="http://schemas.openxmlformats.org/officeDocument/2006/relationships/image" Target="../media/image4.png"/><Relationship Id="rId127" Type="http://schemas.openxmlformats.org/officeDocument/2006/relationships/tags" Target="../tags/tag171.xml"/><Relationship Id="rId126" Type="http://schemas.openxmlformats.org/officeDocument/2006/relationships/tags" Target="../tags/tag170.xml"/><Relationship Id="rId125" Type="http://schemas.openxmlformats.org/officeDocument/2006/relationships/tags" Target="../tags/tag169.xml"/><Relationship Id="rId124" Type="http://schemas.openxmlformats.org/officeDocument/2006/relationships/tags" Target="../tags/tag168.xml"/><Relationship Id="rId123" Type="http://schemas.openxmlformats.org/officeDocument/2006/relationships/tags" Target="../tags/tag167.xml"/><Relationship Id="rId122" Type="http://schemas.openxmlformats.org/officeDocument/2006/relationships/tags" Target="../tags/tag166.xml"/><Relationship Id="rId121" Type="http://schemas.openxmlformats.org/officeDocument/2006/relationships/tags" Target="../tags/tag165.xml"/><Relationship Id="rId120" Type="http://schemas.openxmlformats.org/officeDocument/2006/relationships/tags" Target="../tags/tag164.xml"/><Relationship Id="rId12" Type="http://schemas.openxmlformats.org/officeDocument/2006/relationships/tags" Target="../tags/tag56.xml"/><Relationship Id="rId119" Type="http://schemas.openxmlformats.org/officeDocument/2006/relationships/tags" Target="../tags/tag163.xml"/><Relationship Id="rId118" Type="http://schemas.openxmlformats.org/officeDocument/2006/relationships/tags" Target="../tags/tag162.xml"/><Relationship Id="rId117" Type="http://schemas.openxmlformats.org/officeDocument/2006/relationships/tags" Target="../tags/tag161.xml"/><Relationship Id="rId116" Type="http://schemas.openxmlformats.org/officeDocument/2006/relationships/tags" Target="../tags/tag160.xml"/><Relationship Id="rId115" Type="http://schemas.openxmlformats.org/officeDocument/2006/relationships/tags" Target="../tags/tag159.xml"/><Relationship Id="rId114" Type="http://schemas.openxmlformats.org/officeDocument/2006/relationships/tags" Target="../tags/tag158.xml"/><Relationship Id="rId113" Type="http://schemas.openxmlformats.org/officeDocument/2006/relationships/tags" Target="../tags/tag157.xml"/><Relationship Id="rId112" Type="http://schemas.openxmlformats.org/officeDocument/2006/relationships/tags" Target="../tags/tag156.xml"/><Relationship Id="rId111" Type="http://schemas.openxmlformats.org/officeDocument/2006/relationships/tags" Target="../tags/tag155.xml"/><Relationship Id="rId110" Type="http://schemas.openxmlformats.org/officeDocument/2006/relationships/tags" Target="../tags/tag154.xml"/><Relationship Id="rId11" Type="http://schemas.openxmlformats.org/officeDocument/2006/relationships/tags" Target="../tags/tag55.xml"/><Relationship Id="rId109" Type="http://schemas.openxmlformats.org/officeDocument/2006/relationships/tags" Target="../tags/tag153.xml"/><Relationship Id="rId108" Type="http://schemas.openxmlformats.org/officeDocument/2006/relationships/tags" Target="../tags/tag152.xml"/><Relationship Id="rId107" Type="http://schemas.openxmlformats.org/officeDocument/2006/relationships/tags" Target="../tags/tag151.xml"/><Relationship Id="rId106" Type="http://schemas.openxmlformats.org/officeDocument/2006/relationships/tags" Target="../tags/tag150.xml"/><Relationship Id="rId105" Type="http://schemas.openxmlformats.org/officeDocument/2006/relationships/tags" Target="../tags/tag149.xml"/><Relationship Id="rId104" Type="http://schemas.openxmlformats.org/officeDocument/2006/relationships/tags" Target="../tags/tag148.xml"/><Relationship Id="rId103" Type="http://schemas.openxmlformats.org/officeDocument/2006/relationships/tags" Target="../tags/tag147.xml"/><Relationship Id="rId102" Type="http://schemas.openxmlformats.org/officeDocument/2006/relationships/tags" Target="../tags/tag146.xml"/><Relationship Id="rId101" Type="http://schemas.openxmlformats.org/officeDocument/2006/relationships/tags" Target="../tags/tag145.xml"/><Relationship Id="rId100" Type="http://schemas.openxmlformats.org/officeDocument/2006/relationships/tags" Target="../tags/tag144.xml"/><Relationship Id="rId10" Type="http://schemas.openxmlformats.org/officeDocument/2006/relationships/tags" Target="../tags/tag54.xml"/><Relationship Id="rId1" Type="http://schemas.openxmlformats.org/officeDocument/2006/relationships/tags" Target="../tags/tag4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78.xml"/><Relationship Id="rId8" Type="http://schemas.openxmlformats.org/officeDocument/2006/relationships/image" Target="../media/image3.png"/><Relationship Id="rId7" Type="http://schemas.openxmlformats.org/officeDocument/2006/relationships/tags" Target="../tags/tag177.xml"/><Relationship Id="rId6" Type="http://schemas.openxmlformats.org/officeDocument/2006/relationships/image" Target="../media/image2.png"/><Relationship Id="rId5" Type="http://schemas.openxmlformats.org/officeDocument/2006/relationships/tags" Target="../tags/tag176.xml"/><Relationship Id="rId4" Type="http://schemas.openxmlformats.org/officeDocument/2006/relationships/tags" Target="../tags/tag175.xml"/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4" Type="http://schemas.openxmlformats.org/officeDocument/2006/relationships/slideLayout" Target="../slideLayouts/slideLayout1.xml"/><Relationship Id="rId13" Type="http://schemas.openxmlformats.org/officeDocument/2006/relationships/tags" Target="../tags/tag180.xml"/><Relationship Id="rId12" Type="http://schemas.openxmlformats.org/officeDocument/2006/relationships/image" Target="../media/image5.png"/><Relationship Id="rId11" Type="http://schemas.openxmlformats.org/officeDocument/2006/relationships/tags" Target="../tags/tag179.xml"/><Relationship Id="rId10" Type="http://schemas.openxmlformats.org/officeDocument/2006/relationships/image" Target="../media/image4.png"/><Relationship Id="rId1" Type="http://schemas.openxmlformats.org/officeDocument/2006/relationships/tags" Target="../tags/tag17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tags" Target="../tags/tag185.xml"/><Relationship Id="rId7" Type="http://schemas.openxmlformats.org/officeDocument/2006/relationships/image" Target="../media/image2.png"/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188.xml"/><Relationship Id="rId13" Type="http://schemas.openxmlformats.org/officeDocument/2006/relationships/image" Target="../media/image5.png"/><Relationship Id="rId12" Type="http://schemas.openxmlformats.org/officeDocument/2006/relationships/tags" Target="../tags/tag187.xml"/><Relationship Id="rId11" Type="http://schemas.openxmlformats.org/officeDocument/2006/relationships/image" Target="../media/image4.png"/><Relationship Id="rId10" Type="http://schemas.openxmlformats.org/officeDocument/2006/relationships/tags" Target="../tags/tag186.xml"/><Relationship Id="rId1" Type="http://schemas.openxmlformats.org/officeDocument/2006/relationships/tags" Target="../tags/tag18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95.xml"/><Relationship Id="rId8" Type="http://schemas.openxmlformats.org/officeDocument/2006/relationships/tags" Target="../tags/tag194.xml"/><Relationship Id="rId7" Type="http://schemas.openxmlformats.org/officeDocument/2006/relationships/tags" Target="../tags/tag193.xml"/><Relationship Id="rId6" Type="http://schemas.openxmlformats.org/officeDocument/2006/relationships/tags" Target="../tags/tag192.xml"/><Relationship Id="rId5" Type="http://schemas.openxmlformats.org/officeDocument/2006/relationships/image" Target="../media/image10.png"/><Relationship Id="rId4" Type="http://schemas.openxmlformats.org/officeDocument/2006/relationships/tags" Target="../tags/tag191.xml"/><Relationship Id="rId3" Type="http://schemas.openxmlformats.org/officeDocument/2006/relationships/tags" Target="../tags/tag190.xml"/><Relationship Id="rId20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19" Type="http://schemas.openxmlformats.org/officeDocument/2006/relationships/tags" Target="../tags/tag201.xml"/><Relationship Id="rId18" Type="http://schemas.openxmlformats.org/officeDocument/2006/relationships/image" Target="../media/image5.png"/><Relationship Id="rId17" Type="http://schemas.openxmlformats.org/officeDocument/2006/relationships/tags" Target="../tags/tag200.xml"/><Relationship Id="rId16" Type="http://schemas.openxmlformats.org/officeDocument/2006/relationships/image" Target="../media/image4.png"/><Relationship Id="rId15" Type="http://schemas.openxmlformats.org/officeDocument/2006/relationships/tags" Target="../tags/tag199.xml"/><Relationship Id="rId14" Type="http://schemas.openxmlformats.org/officeDocument/2006/relationships/image" Target="../media/image3.png"/><Relationship Id="rId13" Type="http://schemas.openxmlformats.org/officeDocument/2006/relationships/tags" Target="../tags/tag198.xml"/><Relationship Id="rId12" Type="http://schemas.openxmlformats.org/officeDocument/2006/relationships/image" Target="../media/image2.png"/><Relationship Id="rId11" Type="http://schemas.openxmlformats.org/officeDocument/2006/relationships/tags" Target="../tags/tag197.xml"/><Relationship Id="rId10" Type="http://schemas.openxmlformats.org/officeDocument/2006/relationships/tags" Target="../tags/tag196.xml"/><Relationship Id="rId1" Type="http://schemas.openxmlformats.org/officeDocument/2006/relationships/tags" Target="../tags/tag18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635" y="-2540"/>
            <a:ext cx="12192000" cy="6908165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277495" y="5868670"/>
            <a:ext cx="1955165" cy="72390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628265" y="5997575"/>
            <a:ext cx="1743710" cy="524510"/>
          </a:xfrm>
          <a:prstGeom prst="rect">
            <a:avLst/>
          </a:prstGeom>
        </p:spPr>
      </p:pic>
      <p:sp>
        <p:nvSpPr>
          <p:cNvPr id="9" name="Text Box 7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20980" y="363855"/>
            <a:ext cx="11786870" cy="5551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3600" b="1" dirty="0">
                <a:solidFill>
                  <a:srgbClr val="2B2466"/>
                </a:solidFill>
                <a:cs typeface="Arial" panose="020B0604020202020204" pitchFamily="34" charset="0"/>
              </a:rPr>
              <a:t>Perfil clínico-epidemiológico dos casos</a:t>
            </a:r>
            <a:endParaRPr lang="pt-BR" altLang="pt-BR" sz="3600" b="1" dirty="0">
              <a:solidFill>
                <a:srgbClr val="2B2466"/>
              </a:solidFill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3600" b="1" dirty="0">
                <a:solidFill>
                  <a:srgbClr val="2B2466"/>
                </a:solidFill>
                <a:cs typeface="Arial" panose="020B0604020202020204" pitchFamily="34" charset="0"/>
              </a:rPr>
              <a:t>de meningite notificados em Sergipe,</a:t>
            </a:r>
            <a:endParaRPr lang="pt-BR" altLang="pt-BR" sz="3600" b="1" dirty="0">
              <a:solidFill>
                <a:srgbClr val="2B2466"/>
              </a:solidFill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3600" b="1" dirty="0">
                <a:solidFill>
                  <a:srgbClr val="2B2466"/>
                </a:solidFill>
                <a:cs typeface="Arial" panose="020B0604020202020204" pitchFamily="34" charset="0"/>
              </a:rPr>
              <a:t>no período de 2012-2022</a:t>
            </a:r>
            <a:endParaRPr lang="pt-BR" altLang="pt-BR" sz="3600" b="1" dirty="0">
              <a:solidFill>
                <a:srgbClr val="2B2466"/>
              </a:solidFill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2800" dirty="0"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2800" dirty="0"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t-BR" altLang="pt-BR" sz="2200" b="1" dirty="0">
                <a:cs typeface="Arial" panose="020B0604020202020204" pitchFamily="34" charset="0"/>
              </a:rPr>
              <a:t>Aline Rafaelle Rocha Almeida de Azevedo Marinho</a:t>
            </a:r>
            <a:endParaRPr lang="pt-BR" altLang="pt-BR" sz="2400" b="1" dirty="0">
              <a:cs typeface="Arial" panose="020B0604020202020204" pitchFamily="34" charset="0"/>
            </a:endParaRPr>
          </a:p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pt-BR" altLang="pt-BR" sz="1400" dirty="0"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pt-BR" altLang="pt-BR" sz="1200" dirty="0"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pt-BR" altLang="pt-BR" sz="1600">
                <a:cs typeface="Arial" panose="020B0604020202020204" pitchFamily="34" charset="0"/>
              </a:rPr>
              <a:t>Orientador: Prof. Dr. Eduardo Caetano Brandão Ferreira da Silva</a:t>
            </a:r>
            <a:endParaRPr lang="pt-BR" altLang="pt-BR" sz="1600">
              <a:cs typeface="Arial" panose="020B0604020202020204" pitchFamily="34" charset="0"/>
            </a:endParaRPr>
          </a:p>
          <a:p>
            <a:pPr algn="r">
              <a:spcBef>
                <a:spcPct val="0"/>
              </a:spcBef>
              <a:buNone/>
            </a:pPr>
            <a:r>
              <a:rPr lang="pt-BR" altLang="pt-BR" sz="1600">
                <a:cs typeface="Arial" panose="020B0604020202020204" pitchFamily="34" charset="0"/>
              </a:rPr>
              <a:t>Coorientador: Prof. Dr. Cliomar Alves dos Santos</a:t>
            </a:r>
            <a:endParaRPr lang="pt-BR" altLang="pt-BR" sz="1600"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None/>
            </a:pPr>
            <a:endParaRPr lang="pt-BR" altLang="pt-BR" sz="2400"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None/>
            </a:pPr>
            <a:endParaRPr lang="pt-BR" altLang="pt-BR" sz="2000">
              <a:cs typeface="Arial" panose="020B0604020202020204" pitchFamily="34" charset="0"/>
            </a:endParaRPr>
          </a:p>
          <a:p>
            <a:pPr algn="l">
              <a:spcBef>
                <a:spcPct val="0"/>
              </a:spcBef>
              <a:buNone/>
            </a:pPr>
            <a:r>
              <a:rPr lang="pt-BR" altLang="pt-BR" sz="1200" b="1">
                <a:solidFill>
                  <a:srgbClr val="2B2466"/>
                </a:solidFill>
                <a:cs typeface="Arial" panose="020B0604020202020204" pitchFamily="34" charset="0"/>
              </a:rPr>
              <a:t>PROGRAMA DE PÓS GRADUAÇÃO EM SAÚDE PÚBLICA COM FOCO NA VIGILÂNCIA, PREPARAÇÃO E RESPOSTA A EVENTOS DE IMPORTÂNCIA NACIONAL</a:t>
            </a:r>
            <a:endParaRPr lang="pt-BR" altLang="pt-BR" sz="1200" b="1">
              <a:solidFill>
                <a:srgbClr val="2B2466"/>
              </a:solidFill>
              <a:cs typeface="Arial" panose="020B0604020202020204" pitchFamily="34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pt-BR" altLang="pt-BR" sz="1200" b="1">
                <a:solidFill>
                  <a:srgbClr val="2B2466"/>
                </a:solidFill>
                <a:cs typeface="Arial" panose="020B0604020202020204" pitchFamily="34" charset="0"/>
              </a:rPr>
              <a:t>VIGILABSAÚDE - FIOCRUZ - INSTITUTO AGGEU MAGALHÃES</a:t>
            </a:r>
            <a:r>
              <a:rPr lang="pt-BR" altLang="pt-BR" sz="1800">
                <a:solidFill>
                  <a:srgbClr val="2B2466"/>
                </a:solidFill>
                <a:cs typeface="Arial" panose="020B0604020202020204" pitchFamily="34" charset="0"/>
              </a:rPr>
              <a:t> </a:t>
            </a:r>
            <a:endParaRPr lang="pt-BR" altLang="pt-BR" sz="1800">
              <a:solidFill>
                <a:srgbClr val="2B2466"/>
              </a:solidFill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pt-BR" altLang="pt-BR" sz="2800" dirty="0"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1400" dirty="0">
                <a:cs typeface="Arial" panose="020B0604020202020204" pitchFamily="34" charset="0"/>
              </a:rPr>
              <a:t>Aracaju</a:t>
            </a:r>
            <a:endParaRPr lang="pt-BR" altLang="pt-BR" sz="1400" dirty="0"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BR" altLang="pt-BR" sz="1400" dirty="0">
                <a:cs typeface="Arial" panose="020B0604020202020204" pitchFamily="34" charset="0"/>
              </a:rPr>
              <a:t>23 de julho de 2024</a:t>
            </a:r>
            <a:endParaRPr lang="pt-BR" altLang="pt-BR" sz="1400" dirty="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635" y="6985"/>
            <a:ext cx="12192000" cy="6908165"/>
          </a:xfrm>
          <a:prstGeom prst="rect">
            <a:avLst/>
          </a:prstGeom>
        </p:spPr>
      </p:pic>
      <p:sp>
        <p:nvSpPr>
          <p:cNvPr id="4" name="Caixa de Texto 3"/>
          <p:cNvSpPr txBox="1"/>
          <p:nvPr>
            <p:custDataLst>
              <p:tags r:id="rId3"/>
            </p:custDataLst>
          </p:nvPr>
        </p:nvSpPr>
        <p:spPr>
          <a:xfrm>
            <a:off x="2022475" y="3571240"/>
            <a:ext cx="8146415" cy="132207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pt-BR" altLang="en-US" sz="80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OBRIGADA!</a:t>
            </a:r>
            <a:endParaRPr lang="pt-BR" altLang="en-US" sz="800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Imagem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5137785" y="993140"/>
            <a:ext cx="1917065" cy="248412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77495" y="5868670"/>
            <a:ext cx="1955165" cy="72390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628265" y="5997575"/>
            <a:ext cx="1743710" cy="5245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635" y="-635"/>
            <a:ext cx="12192000" cy="6908165"/>
          </a:xfrm>
          <a:prstGeom prst="rect">
            <a:avLst/>
          </a:prstGeom>
        </p:spPr>
      </p:pic>
      <p:sp>
        <p:nvSpPr>
          <p:cNvPr id="6" name="Título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531620" y="316865"/>
            <a:ext cx="9144000" cy="895350"/>
          </a:xfrm>
        </p:spPr>
        <p:txBody>
          <a:bodyPr anchor="t">
            <a:noAutofit/>
          </a:bodyPr>
          <a:p>
            <a:r>
              <a:rPr lang="pt-BR" sz="4000" b="1" dirty="0">
                <a:solidFill>
                  <a:srgbClr val="2B2466"/>
                </a:solidFill>
                <a:latin typeface="Myriad Pro" panose="020B0503030403020204" pitchFamily="34" charset="0"/>
              </a:rPr>
              <a:t>ASPECTOS GERAIS DA MENINGITE</a:t>
            </a:r>
            <a:endParaRPr lang="pt-BR" sz="4000" b="1" dirty="0">
              <a:solidFill>
                <a:srgbClr val="2B2466"/>
              </a:solidFill>
              <a:latin typeface="Myriad Pro" panose="020B0503030403020204" pitchFamily="34" charset="0"/>
            </a:endParaRPr>
          </a:p>
        </p:txBody>
      </p:sp>
      <p:sp>
        <p:nvSpPr>
          <p:cNvPr id="4" name="CaixaDeTexto 3"/>
          <p:cNvSpPr txBox="1"/>
          <p:nvPr>
            <p:custDataLst>
              <p:tags r:id="rId4"/>
            </p:custDataLst>
          </p:nvPr>
        </p:nvSpPr>
        <p:spPr>
          <a:xfrm>
            <a:off x="277495" y="1593850"/>
            <a:ext cx="11652250" cy="399859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342900" indent="-342900" algn="just">
              <a:lnSpc>
                <a:spcPct val="200000"/>
              </a:lnSpc>
              <a:buFont typeface="Wingdings" panose="05000000000000000000" charset="0"/>
              <a:buChar char="ü"/>
            </a:pPr>
            <a:r>
              <a:rPr lang="pt-BR" sz="2000" kern="1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meningite é uma doença que se caracteriza pelo processo inflamatório das meninges;</a:t>
            </a:r>
            <a:endParaRPr lang="pt-BR" sz="2000" kern="15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charset="0"/>
              <a:buChar char="ü"/>
            </a:pPr>
            <a:r>
              <a:rPr lang="pt-BR" sz="2000" kern="1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geral tem evolução aguda e pode ser causada por diversos agentes infecciosos, como bactérias, vírus, fungos e parasitas;</a:t>
            </a:r>
            <a:endParaRPr lang="pt-BR" sz="2000" kern="15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charset="0"/>
              <a:buChar char="ü"/>
            </a:pPr>
            <a:r>
              <a:rPr lang="pt-BR" sz="2000" kern="1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vírus representam as causas mais frequentes, porém, são as bactérias que possuem maior potencial para o desenvolvimento das formas mais graves da doença;</a:t>
            </a:r>
            <a:endParaRPr lang="pt-BR" sz="2000" kern="15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charset="0"/>
              <a:buChar char="ü"/>
            </a:pPr>
            <a:r>
              <a:rPr lang="pt-BR" sz="2000" kern="1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diagnóstico oportuno é crucial para iniciar imediatamente o tratamento correto.</a:t>
            </a:r>
            <a:endParaRPr lang="pt-BR" sz="2000" kern="15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77495" y="5868670"/>
            <a:ext cx="1955165" cy="72390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628265" y="5997575"/>
            <a:ext cx="1743710" cy="524510"/>
          </a:xfrm>
          <a:prstGeom prst="rect">
            <a:avLst/>
          </a:prstGeom>
        </p:spPr>
      </p:pic>
      <p:grpSp>
        <p:nvGrpSpPr>
          <p:cNvPr id="7" name="Grupo 6"/>
          <p:cNvGrpSpPr/>
          <p:nvPr/>
        </p:nvGrpSpPr>
        <p:grpSpPr>
          <a:xfrm>
            <a:off x="10934700" y="59055"/>
            <a:ext cx="1177925" cy="1177925"/>
            <a:chOff x="9244" y="4443"/>
            <a:chExt cx="6091" cy="6091"/>
          </a:xfrm>
        </p:grpSpPr>
        <p:pic>
          <p:nvPicPr>
            <p:cNvPr id="8" name="Imagem 7" descr="Ícone&#10;&#10;Descrição gerada automaticamente com confiança baixa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0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4" y="4443"/>
              <a:ext cx="6091" cy="6091"/>
            </a:xfrm>
            <a:prstGeom prst="rect">
              <a:avLst/>
            </a:prstGeom>
          </p:spPr>
        </p:pic>
        <p:pic>
          <p:nvPicPr>
            <p:cNvPr id="12" name="Imagem 11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>
              <a:lum bright="70000" contrast="-70000"/>
            </a:blip>
            <a:stretch>
              <a:fillRect/>
            </a:stretch>
          </p:blipFill>
          <p:spPr>
            <a:xfrm>
              <a:off x="9334" y="4518"/>
              <a:ext cx="5930" cy="5936"/>
            </a:xfrm>
            <a:prstGeom prst="rect">
              <a:avLst/>
            </a:prstGeom>
          </p:spPr>
        </p:pic>
        <p:sp>
          <p:nvSpPr>
            <p:cNvPr id="14" name="Caixa de Texto 13"/>
            <p:cNvSpPr txBox="1"/>
            <p:nvPr>
              <p:custDataLst>
                <p:tags r:id="rId13"/>
              </p:custDataLst>
            </p:nvPr>
          </p:nvSpPr>
          <p:spPr>
            <a:xfrm>
              <a:off x="10295" y="9202"/>
              <a:ext cx="4008" cy="118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pt-BR" altLang="en-US" sz="900" b="1">
                  <a:solidFill>
                    <a:schemeClr val="bg1">
                      <a:lumMod val="75000"/>
                    </a:schemeClr>
                  </a:solidFill>
                </a:rPr>
                <a:t>MENINGITE</a:t>
              </a:r>
              <a:endParaRPr lang="pt-BR" altLang="en-US" sz="900" b="1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635" y="-635"/>
            <a:ext cx="12192000" cy="6908165"/>
          </a:xfrm>
          <a:prstGeom prst="rect">
            <a:avLst/>
          </a:prstGeom>
        </p:spPr>
      </p:pic>
      <p:sp>
        <p:nvSpPr>
          <p:cNvPr id="4" name="CaixaDeTexto 3"/>
          <p:cNvSpPr txBox="1"/>
          <p:nvPr>
            <p:custDataLst>
              <p:tags r:id="rId3"/>
            </p:custDataLst>
          </p:nvPr>
        </p:nvSpPr>
        <p:spPr>
          <a:xfrm>
            <a:off x="277495" y="1784350"/>
            <a:ext cx="11652250" cy="246697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342900" indent="-342900" algn="just">
              <a:lnSpc>
                <a:spcPct val="200000"/>
              </a:lnSpc>
              <a:buFont typeface="Wingdings" panose="05000000000000000000" charset="0"/>
              <a:buChar char="ü"/>
            </a:pPr>
            <a:r>
              <a:rPr lang="pt-BR" sz="2100" kern="1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ponto de vista epidemiológico, a meningite representa um importante problema de saúde pública mundial, d</a:t>
            </a:r>
            <a:r>
              <a:rPr lang="pt-BR" sz="2100" kern="1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+mn-ea"/>
              </a:rPr>
              <a:t>evido a suas elevadas taxas de morbimortalidade;</a:t>
            </a:r>
            <a:endParaRPr lang="pt-BR" sz="2100" kern="15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  <a:sym typeface="+mn-ea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charset="0"/>
              <a:buChar char="ü"/>
            </a:pPr>
            <a:r>
              <a:rPr lang="pt-BR" sz="2100" kern="1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+mn-ea"/>
              </a:rPr>
              <a:t>Principalmente nos países subdesenvolvidos; </a:t>
            </a:r>
            <a:endParaRPr lang="pt-BR" sz="2100" kern="15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charset="0"/>
              <a:buChar char="ü"/>
            </a:pPr>
            <a:r>
              <a:rPr lang="pt-BR" sz="2100" kern="1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Brasil, a doença é considerada de notificação compulsória imediata; </a:t>
            </a:r>
            <a:endParaRPr lang="pt-BR" sz="2100" kern="15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charset="0"/>
              <a:buChar char="ü"/>
            </a:pPr>
            <a:r>
              <a:rPr lang="pt-BR" sz="2100" kern="1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Sergipe, são escassos os trabalhos que falam de meningite. </a:t>
            </a:r>
            <a:endParaRPr lang="pt-BR" sz="2100" kern="15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77495" y="5868670"/>
            <a:ext cx="1955165" cy="72390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628265" y="5997575"/>
            <a:ext cx="1743710" cy="524510"/>
          </a:xfrm>
          <a:prstGeom prst="rect">
            <a:avLst/>
          </a:prstGeom>
        </p:spPr>
      </p:pic>
      <p:sp>
        <p:nvSpPr>
          <p:cNvPr id="8" name="Título 1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531620" y="316865"/>
            <a:ext cx="9144000" cy="8953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13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+mj-ea"/>
                <a:cs typeface="+mj-cs"/>
              </a:defRPr>
            </a:lvl1pPr>
          </a:lstStyle>
          <a:p>
            <a:r>
              <a:rPr lang="pt-BR" sz="4000" b="1" dirty="0">
                <a:solidFill>
                  <a:srgbClr val="2B2466"/>
                </a:solidFill>
                <a:latin typeface="Myriad Pro" panose="020B0503030403020204" pitchFamily="34" charset="0"/>
              </a:rPr>
              <a:t>ASPECTOS GERAIS DA MENINGITE</a:t>
            </a:r>
            <a:endParaRPr lang="pt-BR" sz="4000" b="1" dirty="0">
              <a:solidFill>
                <a:srgbClr val="2B2466"/>
              </a:solidFill>
              <a:latin typeface="Myriad Pro" panose="020B0503030403020204" pitchFamily="34" charset="0"/>
            </a:endParaRPr>
          </a:p>
        </p:txBody>
      </p:sp>
      <p:grpSp>
        <p:nvGrpSpPr>
          <p:cNvPr id="12" name="Grupo 11"/>
          <p:cNvGrpSpPr/>
          <p:nvPr/>
        </p:nvGrpSpPr>
        <p:grpSpPr>
          <a:xfrm>
            <a:off x="10934700" y="59055"/>
            <a:ext cx="1177925" cy="1177925"/>
            <a:chOff x="9244" y="4443"/>
            <a:chExt cx="6091" cy="6091"/>
          </a:xfrm>
        </p:grpSpPr>
        <p:pic>
          <p:nvPicPr>
            <p:cNvPr id="14" name="Imagem 13" descr="Ícone&#10;&#10;Descrição gerada automaticamente com confiança baixa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0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4" y="4443"/>
              <a:ext cx="6091" cy="6091"/>
            </a:xfrm>
            <a:prstGeom prst="rect">
              <a:avLst/>
            </a:prstGeom>
          </p:spPr>
        </p:pic>
        <p:pic>
          <p:nvPicPr>
            <p:cNvPr id="15" name="Imagem 14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>
              <a:lum bright="70000" contrast="-70000"/>
            </a:blip>
            <a:stretch>
              <a:fillRect/>
            </a:stretch>
          </p:blipFill>
          <p:spPr>
            <a:xfrm>
              <a:off x="9334" y="4518"/>
              <a:ext cx="5930" cy="5936"/>
            </a:xfrm>
            <a:prstGeom prst="rect">
              <a:avLst/>
            </a:prstGeom>
          </p:spPr>
        </p:pic>
        <p:sp>
          <p:nvSpPr>
            <p:cNvPr id="16" name="Caixa de Texto 15"/>
            <p:cNvSpPr txBox="1"/>
            <p:nvPr>
              <p:custDataLst>
                <p:tags r:id="rId13"/>
              </p:custDataLst>
            </p:nvPr>
          </p:nvSpPr>
          <p:spPr>
            <a:xfrm>
              <a:off x="10295" y="9202"/>
              <a:ext cx="4008" cy="118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pt-BR" altLang="en-US" sz="900" b="1">
                  <a:solidFill>
                    <a:schemeClr val="bg1">
                      <a:lumMod val="75000"/>
                    </a:schemeClr>
                  </a:solidFill>
                </a:rPr>
                <a:t>MENINGITE</a:t>
              </a:r>
              <a:endParaRPr lang="pt-BR" altLang="en-US" sz="900" b="1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635" y="-2540"/>
            <a:ext cx="12192000" cy="6908165"/>
          </a:xfrm>
          <a:prstGeom prst="rect">
            <a:avLst/>
          </a:prstGeom>
        </p:spPr>
      </p:pic>
      <p:sp>
        <p:nvSpPr>
          <p:cNvPr id="4" name="CaixaDeTexto 3"/>
          <p:cNvSpPr txBox="1"/>
          <p:nvPr>
            <p:custDataLst>
              <p:tags r:id="rId3"/>
            </p:custDataLst>
          </p:nvPr>
        </p:nvSpPr>
        <p:spPr>
          <a:xfrm>
            <a:off x="1524000" y="1996440"/>
            <a:ext cx="10167620" cy="42989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r>
              <a:rPr lang="pt-BR" sz="2200" kern="15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lang="pt-BR" sz="2200" kern="1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studo epidemiológico observacional ecológico</a:t>
            </a:r>
            <a:endParaRPr lang="pt-BR" sz="2200" kern="15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pSp>
        <p:nvGrpSpPr>
          <p:cNvPr id="5" name="Google Shape;714;p47"/>
          <p:cNvGrpSpPr/>
          <p:nvPr/>
        </p:nvGrpSpPr>
        <p:grpSpPr>
          <a:xfrm>
            <a:off x="745490" y="1969135"/>
            <a:ext cx="520065" cy="461645"/>
            <a:chOff x="1926350" y="995225"/>
            <a:chExt cx="428650" cy="356600"/>
          </a:xfrm>
          <a:solidFill>
            <a:srgbClr val="0070C0"/>
          </a:solidFill>
        </p:grpSpPr>
        <p:sp>
          <p:nvSpPr>
            <p:cNvPr id="2" name="Google Shape;715;p47"/>
            <p:cNvSpPr/>
            <p:nvPr>
              <p:custDataLst>
                <p:tags r:id="rId4"/>
              </p:custDataLst>
            </p:nvPr>
          </p:nvSpPr>
          <p:spPr>
            <a:xfrm>
              <a:off x="1926350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0" y="0"/>
                  </a:moveTo>
                  <a:lnTo>
                    <a:pt x="0" y="489"/>
                  </a:lnTo>
                  <a:lnTo>
                    <a:pt x="25" y="635"/>
                  </a:lnTo>
                  <a:lnTo>
                    <a:pt x="74" y="758"/>
                  </a:lnTo>
                  <a:lnTo>
                    <a:pt x="147" y="855"/>
                  </a:lnTo>
                  <a:lnTo>
                    <a:pt x="245" y="953"/>
                  </a:lnTo>
                  <a:lnTo>
                    <a:pt x="391" y="1026"/>
                  </a:lnTo>
                  <a:lnTo>
                    <a:pt x="562" y="1051"/>
                  </a:lnTo>
                  <a:lnTo>
                    <a:pt x="733" y="1026"/>
                  </a:lnTo>
                  <a:lnTo>
                    <a:pt x="1295" y="855"/>
                  </a:lnTo>
                  <a:lnTo>
                    <a:pt x="1661" y="782"/>
                  </a:lnTo>
                  <a:lnTo>
                    <a:pt x="2076" y="684"/>
                  </a:lnTo>
                  <a:lnTo>
                    <a:pt x="2540" y="611"/>
                  </a:lnTo>
                  <a:lnTo>
                    <a:pt x="3029" y="562"/>
                  </a:lnTo>
                  <a:lnTo>
                    <a:pt x="3591" y="513"/>
                  </a:lnTo>
                  <a:lnTo>
                    <a:pt x="4177" y="489"/>
                  </a:lnTo>
                  <a:lnTo>
                    <a:pt x="4616" y="513"/>
                  </a:lnTo>
                  <a:lnTo>
                    <a:pt x="5032" y="538"/>
                  </a:lnTo>
                  <a:lnTo>
                    <a:pt x="5422" y="611"/>
                  </a:lnTo>
                  <a:lnTo>
                    <a:pt x="5789" y="684"/>
                  </a:lnTo>
                  <a:lnTo>
                    <a:pt x="6131" y="782"/>
                  </a:lnTo>
                  <a:lnTo>
                    <a:pt x="6448" y="880"/>
                  </a:lnTo>
                  <a:lnTo>
                    <a:pt x="6717" y="1002"/>
                  </a:lnTo>
                  <a:lnTo>
                    <a:pt x="6985" y="1124"/>
                  </a:lnTo>
                  <a:lnTo>
                    <a:pt x="7205" y="1246"/>
                  </a:lnTo>
                  <a:lnTo>
                    <a:pt x="7425" y="1393"/>
                  </a:lnTo>
                  <a:lnTo>
                    <a:pt x="7791" y="1661"/>
                  </a:lnTo>
                  <a:lnTo>
                    <a:pt x="8084" y="1930"/>
                  </a:lnTo>
                  <a:lnTo>
                    <a:pt x="8329" y="2150"/>
                  </a:lnTo>
                  <a:lnTo>
                    <a:pt x="8329" y="1661"/>
                  </a:lnTo>
                  <a:lnTo>
                    <a:pt x="8084" y="1441"/>
                  </a:lnTo>
                  <a:lnTo>
                    <a:pt x="7791" y="1173"/>
                  </a:lnTo>
                  <a:lnTo>
                    <a:pt x="7425" y="904"/>
                  </a:lnTo>
                  <a:lnTo>
                    <a:pt x="7205" y="758"/>
                  </a:lnTo>
                  <a:lnTo>
                    <a:pt x="6985" y="635"/>
                  </a:lnTo>
                  <a:lnTo>
                    <a:pt x="6717" y="513"/>
                  </a:lnTo>
                  <a:lnTo>
                    <a:pt x="6448" y="391"/>
                  </a:lnTo>
                  <a:lnTo>
                    <a:pt x="6131" y="294"/>
                  </a:lnTo>
                  <a:lnTo>
                    <a:pt x="5789" y="196"/>
                  </a:lnTo>
                  <a:lnTo>
                    <a:pt x="5422" y="123"/>
                  </a:lnTo>
                  <a:lnTo>
                    <a:pt x="5032" y="49"/>
                  </a:lnTo>
                  <a:lnTo>
                    <a:pt x="4616" y="25"/>
                  </a:lnTo>
                  <a:lnTo>
                    <a:pt x="4177" y="0"/>
                  </a:lnTo>
                  <a:lnTo>
                    <a:pt x="3591" y="25"/>
                  </a:lnTo>
                  <a:lnTo>
                    <a:pt x="3029" y="74"/>
                  </a:lnTo>
                  <a:lnTo>
                    <a:pt x="2540" y="123"/>
                  </a:lnTo>
                  <a:lnTo>
                    <a:pt x="2076" y="196"/>
                  </a:lnTo>
                  <a:lnTo>
                    <a:pt x="1661" y="294"/>
                  </a:lnTo>
                  <a:lnTo>
                    <a:pt x="1295" y="367"/>
                  </a:lnTo>
                  <a:lnTo>
                    <a:pt x="733" y="538"/>
                  </a:lnTo>
                  <a:lnTo>
                    <a:pt x="562" y="562"/>
                  </a:lnTo>
                  <a:lnTo>
                    <a:pt x="391" y="538"/>
                  </a:lnTo>
                  <a:lnTo>
                    <a:pt x="245" y="465"/>
                  </a:lnTo>
                  <a:lnTo>
                    <a:pt x="147" y="367"/>
                  </a:lnTo>
                  <a:lnTo>
                    <a:pt x="74" y="269"/>
                  </a:lnTo>
                  <a:lnTo>
                    <a:pt x="25" y="14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9" name="Google Shape;716;p47"/>
            <p:cNvSpPr/>
            <p:nvPr>
              <p:custDataLst>
                <p:tags r:id="rId5"/>
              </p:custDataLst>
            </p:nvPr>
          </p:nvSpPr>
          <p:spPr>
            <a:xfrm>
              <a:off x="2146775" y="1298075"/>
              <a:ext cx="208225" cy="53750"/>
            </a:xfrm>
            <a:custGeom>
              <a:avLst/>
              <a:gdLst/>
              <a:ahLst/>
              <a:cxnLst/>
              <a:rect l="l" t="t" r="r" b="b"/>
              <a:pathLst>
                <a:path w="8329" h="2150" extrusionOk="0">
                  <a:moveTo>
                    <a:pt x="4152" y="0"/>
                  </a:moveTo>
                  <a:lnTo>
                    <a:pt x="3712" y="25"/>
                  </a:lnTo>
                  <a:lnTo>
                    <a:pt x="3297" y="49"/>
                  </a:lnTo>
                  <a:lnTo>
                    <a:pt x="2907" y="123"/>
                  </a:lnTo>
                  <a:lnTo>
                    <a:pt x="2540" y="196"/>
                  </a:lnTo>
                  <a:lnTo>
                    <a:pt x="2198" y="294"/>
                  </a:lnTo>
                  <a:lnTo>
                    <a:pt x="1881" y="391"/>
                  </a:lnTo>
                  <a:lnTo>
                    <a:pt x="1612" y="513"/>
                  </a:lnTo>
                  <a:lnTo>
                    <a:pt x="1343" y="635"/>
                  </a:lnTo>
                  <a:lnTo>
                    <a:pt x="1124" y="758"/>
                  </a:lnTo>
                  <a:lnTo>
                    <a:pt x="904" y="904"/>
                  </a:lnTo>
                  <a:lnTo>
                    <a:pt x="537" y="1173"/>
                  </a:lnTo>
                  <a:lnTo>
                    <a:pt x="244" y="1441"/>
                  </a:lnTo>
                  <a:lnTo>
                    <a:pt x="0" y="1661"/>
                  </a:lnTo>
                  <a:lnTo>
                    <a:pt x="0" y="2150"/>
                  </a:lnTo>
                  <a:lnTo>
                    <a:pt x="244" y="1930"/>
                  </a:lnTo>
                  <a:lnTo>
                    <a:pt x="537" y="1661"/>
                  </a:lnTo>
                  <a:lnTo>
                    <a:pt x="904" y="1393"/>
                  </a:lnTo>
                  <a:lnTo>
                    <a:pt x="1124" y="1246"/>
                  </a:lnTo>
                  <a:lnTo>
                    <a:pt x="1343" y="1124"/>
                  </a:lnTo>
                  <a:lnTo>
                    <a:pt x="1612" y="1002"/>
                  </a:lnTo>
                  <a:lnTo>
                    <a:pt x="1881" y="880"/>
                  </a:lnTo>
                  <a:lnTo>
                    <a:pt x="2198" y="782"/>
                  </a:lnTo>
                  <a:lnTo>
                    <a:pt x="2540" y="684"/>
                  </a:lnTo>
                  <a:lnTo>
                    <a:pt x="2907" y="611"/>
                  </a:lnTo>
                  <a:lnTo>
                    <a:pt x="3297" y="538"/>
                  </a:lnTo>
                  <a:lnTo>
                    <a:pt x="3712" y="513"/>
                  </a:lnTo>
                  <a:lnTo>
                    <a:pt x="4152" y="489"/>
                  </a:lnTo>
                  <a:lnTo>
                    <a:pt x="4738" y="513"/>
                  </a:lnTo>
                  <a:lnTo>
                    <a:pt x="5300" y="562"/>
                  </a:lnTo>
                  <a:lnTo>
                    <a:pt x="5788" y="611"/>
                  </a:lnTo>
                  <a:lnTo>
                    <a:pt x="6252" y="684"/>
                  </a:lnTo>
                  <a:lnTo>
                    <a:pt x="6668" y="782"/>
                  </a:lnTo>
                  <a:lnTo>
                    <a:pt x="7034" y="855"/>
                  </a:lnTo>
                  <a:lnTo>
                    <a:pt x="7596" y="1026"/>
                  </a:lnTo>
                  <a:lnTo>
                    <a:pt x="7767" y="1051"/>
                  </a:lnTo>
                  <a:lnTo>
                    <a:pt x="7938" y="1026"/>
                  </a:lnTo>
                  <a:lnTo>
                    <a:pt x="8084" y="953"/>
                  </a:lnTo>
                  <a:lnTo>
                    <a:pt x="8182" y="855"/>
                  </a:lnTo>
                  <a:lnTo>
                    <a:pt x="8255" y="758"/>
                  </a:lnTo>
                  <a:lnTo>
                    <a:pt x="8304" y="635"/>
                  </a:lnTo>
                  <a:lnTo>
                    <a:pt x="8328" y="489"/>
                  </a:lnTo>
                  <a:lnTo>
                    <a:pt x="8328" y="0"/>
                  </a:lnTo>
                  <a:lnTo>
                    <a:pt x="8304" y="147"/>
                  </a:lnTo>
                  <a:lnTo>
                    <a:pt x="8255" y="269"/>
                  </a:lnTo>
                  <a:lnTo>
                    <a:pt x="8182" y="367"/>
                  </a:lnTo>
                  <a:lnTo>
                    <a:pt x="8084" y="465"/>
                  </a:lnTo>
                  <a:lnTo>
                    <a:pt x="7938" y="538"/>
                  </a:lnTo>
                  <a:lnTo>
                    <a:pt x="7767" y="562"/>
                  </a:lnTo>
                  <a:lnTo>
                    <a:pt x="7596" y="538"/>
                  </a:lnTo>
                  <a:lnTo>
                    <a:pt x="7034" y="367"/>
                  </a:lnTo>
                  <a:lnTo>
                    <a:pt x="6668" y="294"/>
                  </a:lnTo>
                  <a:lnTo>
                    <a:pt x="6252" y="196"/>
                  </a:lnTo>
                  <a:lnTo>
                    <a:pt x="5788" y="123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0" name="Google Shape;717;p47"/>
            <p:cNvSpPr/>
            <p:nvPr>
              <p:custDataLst>
                <p:tags r:id="rId6"/>
              </p:custDataLst>
            </p:nvPr>
          </p:nvSpPr>
          <p:spPr>
            <a:xfrm>
              <a:off x="1926350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4177" y="1"/>
                  </a:moveTo>
                  <a:lnTo>
                    <a:pt x="3591" y="25"/>
                  </a:lnTo>
                  <a:lnTo>
                    <a:pt x="3029" y="74"/>
                  </a:lnTo>
                  <a:lnTo>
                    <a:pt x="2467" y="196"/>
                  </a:lnTo>
                  <a:lnTo>
                    <a:pt x="1905" y="343"/>
                  </a:lnTo>
                  <a:lnTo>
                    <a:pt x="1393" y="538"/>
                  </a:lnTo>
                  <a:lnTo>
                    <a:pt x="929" y="758"/>
                  </a:lnTo>
                  <a:lnTo>
                    <a:pt x="513" y="978"/>
                  </a:lnTo>
                  <a:lnTo>
                    <a:pt x="342" y="1124"/>
                  </a:lnTo>
                  <a:lnTo>
                    <a:pt x="196" y="1246"/>
                  </a:lnTo>
                  <a:lnTo>
                    <a:pt x="123" y="1319"/>
                  </a:lnTo>
                  <a:lnTo>
                    <a:pt x="49" y="1442"/>
                  </a:lnTo>
                  <a:lnTo>
                    <a:pt x="25" y="1539"/>
                  </a:lnTo>
                  <a:lnTo>
                    <a:pt x="0" y="1661"/>
                  </a:lnTo>
                  <a:lnTo>
                    <a:pt x="0" y="11626"/>
                  </a:lnTo>
                  <a:lnTo>
                    <a:pt x="25" y="11773"/>
                  </a:lnTo>
                  <a:lnTo>
                    <a:pt x="74" y="11895"/>
                  </a:lnTo>
                  <a:lnTo>
                    <a:pt x="147" y="11992"/>
                  </a:lnTo>
                  <a:lnTo>
                    <a:pt x="245" y="12090"/>
                  </a:lnTo>
                  <a:lnTo>
                    <a:pt x="391" y="12163"/>
                  </a:lnTo>
                  <a:lnTo>
                    <a:pt x="562" y="12188"/>
                  </a:lnTo>
                  <a:lnTo>
                    <a:pt x="733" y="12163"/>
                  </a:lnTo>
                  <a:lnTo>
                    <a:pt x="1295" y="11992"/>
                  </a:lnTo>
                  <a:lnTo>
                    <a:pt x="1661" y="11919"/>
                  </a:lnTo>
                  <a:lnTo>
                    <a:pt x="2076" y="11821"/>
                  </a:lnTo>
                  <a:lnTo>
                    <a:pt x="2540" y="11748"/>
                  </a:lnTo>
                  <a:lnTo>
                    <a:pt x="3029" y="11699"/>
                  </a:lnTo>
                  <a:lnTo>
                    <a:pt x="3591" y="11650"/>
                  </a:lnTo>
                  <a:lnTo>
                    <a:pt x="4177" y="11626"/>
                  </a:lnTo>
                  <a:lnTo>
                    <a:pt x="4616" y="11650"/>
                  </a:lnTo>
                  <a:lnTo>
                    <a:pt x="5032" y="11675"/>
                  </a:lnTo>
                  <a:lnTo>
                    <a:pt x="5422" y="11748"/>
                  </a:lnTo>
                  <a:lnTo>
                    <a:pt x="5789" y="11821"/>
                  </a:lnTo>
                  <a:lnTo>
                    <a:pt x="6131" y="11919"/>
                  </a:lnTo>
                  <a:lnTo>
                    <a:pt x="6448" y="12017"/>
                  </a:lnTo>
                  <a:lnTo>
                    <a:pt x="6717" y="12139"/>
                  </a:lnTo>
                  <a:lnTo>
                    <a:pt x="6985" y="12261"/>
                  </a:lnTo>
                  <a:lnTo>
                    <a:pt x="7205" y="12383"/>
                  </a:lnTo>
                  <a:lnTo>
                    <a:pt x="7425" y="12530"/>
                  </a:lnTo>
                  <a:lnTo>
                    <a:pt x="7791" y="12798"/>
                  </a:lnTo>
                  <a:lnTo>
                    <a:pt x="8084" y="13067"/>
                  </a:lnTo>
                  <a:lnTo>
                    <a:pt x="8329" y="13287"/>
                  </a:lnTo>
                  <a:lnTo>
                    <a:pt x="8329" y="2199"/>
                  </a:lnTo>
                  <a:lnTo>
                    <a:pt x="8329" y="2101"/>
                  </a:lnTo>
                  <a:lnTo>
                    <a:pt x="8280" y="1979"/>
                  </a:lnTo>
                  <a:lnTo>
                    <a:pt x="8231" y="1881"/>
                  </a:lnTo>
                  <a:lnTo>
                    <a:pt x="8158" y="1808"/>
                  </a:lnTo>
                  <a:lnTo>
                    <a:pt x="8036" y="1686"/>
                  </a:lnTo>
                  <a:lnTo>
                    <a:pt x="7767" y="1442"/>
                  </a:lnTo>
                  <a:lnTo>
                    <a:pt x="7449" y="1173"/>
                  </a:lnTo>
                  <a:lnTo>
                    <a:pt x="7083" y="904"/>
                  </a:lnTo>
                  <a:lnTo>
                    <a:pt x="6644" y="611"/>
                  </a:lnTo>
                  <a:lnTo>
                    <a:pt x="6375" y="489"/>
                  </a:lnTo>
                  <a:lnTo>
                    <a:pt x="6131" y="367"/>
                  </a:lnTo>
                  <a:lnTo>
                    <a:pt x="5838" y="269"/>
                  </a:lnTo>
                  <a:lnTo>
                    <a:pt x="5544" y="172"/>
                  </a:lnTo>
                  <a:lnTo>
                    <a:pt x="5227" y="98"/>
                  </a:lnTo>
                  <a:lnTo>
                    <a:pt x="4885" y="49"/>
                  </a:lnTo>
                  <a:lnTo>
                    <a:pt x="454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1" name="Google Shape;718;p47"/>
            <p:cNvSpPr/>
            <p:nvPr>
              <p:custDataLst>
                <p:tags r:id="rId7"/>
              </p:custDataLst>
            </p:nvPr>
          </p:nvSpPr>
          <p:spPr>
            <a:xfrm>
              <a:off x="2146775" y="995225"/>
              <a:ext cx="208225" cy="332175"/>
            </a:xfrm>
            <a:custGeom>
              <a:avLst/>
              <a:gdLst/>
              <a:ahLst/>
              <a:cxnLst/>
              <a:rect l="l" t="t" r="r" b="b"/>
              <a:pathLst>
                <a:path w="8329" h="13287" extrusionOk="0">
                  <a:moveTo>
                    <a:pt x="3786" y="1"/>
                  </a:moveTo>
                  <a:lnTo>
                    <a:pt x="3444" y="49"/>
                  </a:lnTo>
                  <a:lnTo>
                    <a:pt x="3102" y="98"/>
                  </a:lnTo>
                  <a:lnTo>
                    <a:pt x="2784" y="172"/>
                  </a:lnTo>
                  <a:lnTo>
                    <a:pt x="2491" y="269"/>
                  </a:lnTo>
                  <a:lnTo>
                    <a:pt x="2198" y="367"/>
                  </a:lnTo>
                  <a:lnTo>
                    <a:pt x="1954" y="489"/>
                  </a:lnTo>
                  <a:lnTo>
                    <a:pt x="1685" y="611"/>
                  </a:lnTo>
                  <a:lnTo>
                    <a:pt x="1246" y="904"/>
                  </a:lnTo>
                  <a:lnTo>
                    <a:pt x="879" y="1173"/>
                  </a:lnTo>
                  <a:lnTo>
                    <a:pt x="562" y="1442"/>
                  </a:lnTo>
                  <a:lnTo>
                    <a:pt x="293" y="1686"/>
                  </a:lnTo>
                  <a:lnTo>
                    <a:pt x="171" y="1808"/>
                  </a:lnTo>
                  <a:lnTo>
                    <a:pt x="98" y="1881"/>
                  </a:lnTo>
                  <a:lnTo>
                    <a:pt x="49" y="1979"/>
                  </a:lnTo>
                  <a:lnTo>
                    <a:pt x="0" y="2101"/>
                  </a:lnTo>
                  <a:lnTo>
                    <a:pt x="0" y="2199"/>
                  </a:lnTo>
                  <a:lnTo>
                    <a:pt x="0" y="13287"/>
                  </a:lnTo>
                  <a:lnTo>
                    <a:pt x="244" y="13067"/>
                  </a:lnTo>
                  <a:lnTo>
                    <a:pt x="537" y="12798"/>
                  </a:lnTo>
                  <a:lnTo>
                    <a:pt x="904" y="12530"/>
                  </a:lnTo>
                  <a:lnTo>
                    <a:pt x="1124" y="12383"/>
                  </a:lnTo>
                  <a:lnTo>
                    <a:pt x="1343" y="12261"/>
                  </a:lnTo>
                  <a:lnTo>
                    <a:pt x="1612" y="12139"/>
                  </a:lnTo>
                  <a:lnTo>
                    <a:pt x="1881" y="12017"/>
                  </a:lnTo>
                  <a:lnTo>
                    <a:pt x="2198" y="11919"/>
                  </a:lnTo>
                  <a:lnTo>
                    <a:pt x="2540" y="11821"/>
                  </a:lnTo>
                  <a:lnTo>
                    <a:pt x="2907" y="11748"/>
                  </a:lnTo>
                  <a:lnTo>
                    <a:pt x="3297" y="11675"/>
                  </a:lnTo>
                  <a:lnTo>
                    <a:pt x="3712" y="11650"/>
                  </a:lnTo>
                  <a:lnTo>
                    <a:pt x="4152" y="11626"/>
                  </a:lnTo>
                  <a:lnTo>
                    <a:pt x="4738" y="11650"/>
                  </a:lnTo>
                  <a:lnTo>
                    <a:pt x="5300" y="11699"/>
                  </a:lnTo>
                  <a:lnTo>
                    <a:pt x="5788" y="11748"/>
                  </a:lnTo>
                  <a:lnTo>
                    <a:pt x="6252" y="11821"/>
                  </a:lnTo>
                  <a:lnTo>
                    <a:pt x="6668" y="11919"/>
                  </a:lnTo>
                  <a:lnTo>
                    <a:pt x="7034" y="11992"/>
                  </a:lnTo>
                  <a:lnTo>
                    <a:pt x="7596" y="12163"/>
                  </a:lnTo>
                  <a:lnTo>
                    <a:pt x="7767" y="12188"/>
                  </a:lnTo>
                  <a:lnTo>
                    <a:pt x="7938" y="12163"/>
                  </a:lnTo>
                  <a:lnTo>
                    <a:pt x="8084" y="12090"/>
                  </a:lnTo>
                  <a:lnTo>
                    <a:pt x="8182" y="11992"/>
                  </a:lnTo>
                  <a:lnTo>
                    <a:pt x="8255" y="11895"/>
                  </a:lnTo>
                  <a:lnTo>
                    <a:pt x="8304" y="11773"/>
                  </a:lnTo>
                  <a:lnTo>
                    <a:pt x="8328" y="11626"/>
                  </a:lnTo>
                  <a:lnTo>
                    <a:pt x="8328" y="1661"/>
                  </a:lnTo>
                  <a:lnTo>
                    <a:pt x="8304" y="1539"/>
                  </a:lnTo>
                  <a:lnTo>
                    <a:pt x="8280" y="1442"/>
                  </a:lnTo>
                  <a:lnTo>
                    <a:pt x="8206" y="1319"/>
                  </a:lnTo>
                  <a:lnTo>
                    <a:pt x="8133" y="1246"/>
                  </a:lnTo>
                  <a:lnTo>
                    <a:pt x="7987" y="1124"/>
                  </a:lnTo>
                  <a:lnTo>
                    <a:pt x="7816" y="978"/>
                  </a:lnTo>
                  <a:lnTo>
                    <a:pt x="7400" y="758"/>
                  </a:lnTo>
                  <a:lnTo>
                    <a:pt x="6936" y="538"/>
                  </a:lnTo>
                  <a:lnTo>
                    <a:pt x="6423" y="343"/>
                  </a:lnTo>
                  <a:lnTo>
                    <a:pt x="5862" y="196"/>
                  </a:lnTo>
                  <a:lnTo>
                    <a:pt x="5300" y="74"/>
                  </a:lnTo>
                  <a:lnTo>
                    <a:pt x="4738" y="25"/>
                  </a:lnTo>
                  <a:lnTo>
                    <a:pt x="415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grpSp>
        <p:nvGrpSpPr>
          <p:cNvPr id="13" name="Google Shape;804;p47"/>
          <p:cNvGrpSpPr/>
          <p:nvPr/>
        </p:nvGrpSpPr>
        <p:grpSpPr>
          <a:xfrm>
            <a:off x="749935" y="3698875"/>
            <a:ext cx="515620" cy="476250"/>
            <a:chOff x="2583325" y="2972875"/>
            <a:chExt cx="462850" cy="445750"/>
          </a:xfrm>
          <a:solidFill>
            <a:srgbClr val="0070C0"/>
          </a:solidFill>
        </p:grpSpPr>
        <p:sp>
          <p:nvSpPr>
            <p:cNvPr id="14" name="Google Shape;805;p47"/>
            <p:cNvSpPr/>
            <p:nvPr>
              <p:custDataLst>
                <p:tags r:id="rId8"/>
              </p:custDataLst>
            </p:nvPr>
          </p:nvSpPr>
          <p:spPr>
            <a:xfrm>
              <a:off x="2701775" y="3323350"/>
              <a:ext cx="225950" cy="95275"/>
            </a:xfrm>
            <a:custGeom>
              <a:avLst/>
              <a:gdLst/>
              <a:ahLst/>
              <a:cxnLst/>
              <a:rect l="l" t="t" r="r" b="b"/>
              <a:pathLst>
                <a:path w="9038" h="3811" extrusionOk="0">
                  <a:moveTo>
                    <a:pt x="2956" y="1"/>
                  </a:moveTo>
                  <a:lnTo>
                    <a:pt x="2956" y="2956"/>
                  </a:lnTo>
                  <a:lnTo>
                    <a:pt x="685" y="2956"/>
                  </a:lnTo>
                  <a:lnTo>
                    <a:pt x="514" y="3005"/>
                  </a:lnTo>
                  <a:lnTo>
                    <a:pt x="367" y="3103"/>
                  </a:lnTo>
                  <a:lnTo>
                    <a:pt x="245" y="3200"/>
                  </a:lnTo>
                  <a:lnTo>
                    <a:pt x="147" y="3322"/>
                  </a:lnTo>
                  <a:lnTo>
                    <a:pt x="50" y="3469"/>
                  </a:lnTo>
                  <a:lnTo>
                    <a:pt x="1" y="3640"/>
                  </a:lnTo>
                  <a:lnTo>
                    <a:pt x="1" y="3811"/>
                  </a:lnTo>
                  <a:lnTo>
                    <a:pt x="9037" y="3811"/>
                  </a:lnTo>
                  <a:lnTo>
                    <a:pt x="9037" y="3640"/>
                  </a:lnTo>
                  <a:lnTo>
                    <a:pt x="8988" y="3469"/>
                  </a:lnTo>
                  <a:lnTo>
                    <a:pt x="8891" y="3322"/>
                  </a:lnTo>
                  <a:lnTo>
                    <a:pt x="8793" y="3200"/>
                  </a:lnTo>
                  <a:lnTo>
                    <a:pt x="8671" y="3103"/>
                  </a:lnTo>
                  <a:lnTo>
                    <a:pt x="8524" y="3005"/>
                  </a:lnTo>
                  <a:lnTo>
                    <a:pt x="8353" y="2956"/>
                  </a:lnTo>
                  <a:lnTo>
                    <a:pt x="6082" y="2956"/>
                  </a:lnTo>
                  <a:lnTo>
                    <a:pt x="6082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  <p:sp>
          <p:nvSpPr>
            <p:cNvPr id="15" name="Google Shape;806;p47"/>
            <p:cNvSpPr/>
            <p:nvPr>
              <p:custDataLst>
                <p:tags r:id="rId9"/>
              </p:custDataLst>
            </p:nvPr>
          </p:nvSpPr>
          <p:spPr>
            <a:xfrm>
              <a:off x="2583325" y="2972875"/>
              <a:ext cx="462850" cy="337075"/>
            </a:xfrm>
            <a:custGeom>
              <a:avLst/>
              <a:gdLst/>
              <a:ahLst/>
              <a:cxnLst/>
              <a:rect l="l" t="t" r="r" b="b"/>
              <a:pathLst>
                <a:path w="18514" h="13483" extrusionOk="0">
                  <a:moveTo>
                    <a:pt x="17048" y="1466"/>
                  </a:moveTo>
                  <a:lnTo>
                    <a:pt x="17048" y="12017"/>
                  </a:lnTo>
                  <a:lnTo>
                    <a:pt x="1466" y="12017"/>
                  </a:lnTo>
                  <a:lnTo>
                    <a:pt x="1466" y="1466"/>
                  </a:lnTo>
                  <a:close/>
                  <a:moveTo>
                    <a:pt x="391" y="1"/>
                  </a:moveTo>
                  <a:lnTo>
                    <a:pt x="318" y="50"/>
                  </a:lnTo>
                  <a:lnTo>
                    <a:pt x="220" y="74"/>
                  </a:lnTo>
                  <a:lnTo>
                    <a:pt x="147" y="148"/>
                  </a:lnTo>
                  <a:lnTo>
                    <a:pt x="98" y="221"/>
                  </a:lnTo>
                  <a:lnTo>
                    <a:pt x="49" y="294"/>
                  </a:lnTo>
                  <a:lnTo>
                    <a:pt x="25" y="392"/>
                  </a:lnTo>
                  <a:lnTo>
                    <a:pt x="1" y="489"/>
                  </a:lnTo>
                  <a:lnTo>
                    <a:pt x="1" y="12994"/>
                  </a:lnTo>
                  <a:lnTo>
                    <a:pt x="25" y="13092"/>
                  </a:lnTo>
                  <a:lnTo>
                    <a:pt x="49" y="13189"/>
                  </a:lnTo>
                  <a:lnTo>
                    <a:pt x="98" y="13263"/>
                  </a:lnTo>
                  <a:lnTo>
                    <a:pt x="147" y="13336"/>
                  </a:lnTo>
                  <a:lnTo>
                    <a:pt x="220" y="13409"/>
                  </a:lnTo>
                  <a:lnTo>
                    <a:pt x="318" y="13434"/>
                  </a:lnTo>
                  <a:lnTo>
                    <a:pt x="391" y="13483"/>
                  </a:lnTo>
                  <a:lnTo>
                    <a:pt x="18123" y="13483"/>
                  </a:lnTo>
                  <a:lnTo>
                    <a:pt x="18196" y="13434"/>
                  </a:lnTo>
                  <a:lnTo>
                    <a:pt x="18293" y="13409"/>
                  </a:lnTo>
                  <a:lnTo>
                    <a:pt x="18367" y="13336"/>
                  </a:lnTo>
                  <a:lnTo>
                    <a:pt x="18416" y="13263"/>
                  </a:lnTo>
                  <a:lnTo>
                    <a:pt x="18464" y="13189"/>
                  </a:lnTo>
                  <a:lnTo>
                    <a:pt x="18489" y="13092"/>
                  </a:lnTo>
                  <a:lnTo>
                    <a:pt x="18513" y="12994"/>
                  </a:lnTo>
                  <a:lnTo>
                    <a:pt x="18513" y="489"/>
                  </a:lnTo>
                  <a:lnTo>
                    <a:pt x="18489" y="392"/>
                  </a:lnTo>
                  <a:lnTo>
                    <a:pt x="18464" y="294"/>
                  </a:lnTo>
                  <a:lnTo>
                    <a:pt x="18416" y="221"/>
                  </a:lnTo>
                  <a:lnTo>
                    <a:pt x="18367" y="148"/>
                  </a:lnTo>
                  <a:lnTo>
                    <a:pt x="18293" y="74"/>
                  </a:lnTo>
                  <a:lnTo>
                    <a:pt x="18196" y="50"/>
                  </a:lnTo>
                  <a:lnTo>
                    <a:pt x="1812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</a:p>
          </p:txBody>
        </p:sp>
      </p:grpSp>
      <p:sp>
        <p:nvSpPr>
          <p:cNvPr id="12" name="CaixaDeTexto 1"/>
          <p:cNvSpPr txBox="1"/>
          <p:nvPr>
            <p:custDataLst>
              <p:tags r:id="rId10"/>
            </p:custDataLst>
          </p:nvPr>
        </p:nvSpPr>
        <p:spPr>
          <a:xfrm>
            <a:off x="1524000" y="3438525"/>
            <a:ext cx="6096000" cy="144526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indent="0">
              <a:buNone/>
            </a:pPr>
            <a:r>
              <a:rPr lang="pt-BR" sz="2200" kern="1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Casos notificados, confirmados e descartados </a:t>
            </a:r>
            <a:endParaRPr lang="pt-BR" sz="2200" kern="1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buNone/>
            </a:pPr>
            <a:r>
              <a:rPr lang="pt-BR" sz="2200" kern="1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Sintomas clínicos e histórico de vacinação </a:t>
            </a:r>
            <a:endParaRPr lang="pt-BR" sz="2200" kern="1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0">
              <a:buNone/>
            </a:pPr>
            <a:r>
              <a:rPr lang="pt-BR" sz="2200" kern="1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Óbito</a:t>
            </a:r>
            <a:endParaRPr lang="pt-BR" altLang="en-US" sz="2200" kern="1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 indent="0">
              <a:buNone/>
            </a:pPr>
            <a:endParaRPr lang="pt-BR" sz="2200" kern="1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agem 15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745490" y="2733675"/>
            <a:ext cx="485140" cy="513080"/>
          </a:xfrm>
          <a:prstGeom prst="rect">
            <a:avLst/>
          </a:prstGeom>
        </p:spPr>
      </p:pic>
      <p:sp>
        <p:nvSpPr>
          <p:cNvPr id="17" name="CaixaDeTexto 11"/>
          <p:cNvSpPr txBox="1"/>
          <p:nvPr>
            <p:custDataLst>
              <p:tags r:id="rId13"/>
            </p:custDataLst>
          </p:nvPr>
        </p:nvSpPr>
        <p:spPr>
          <a:xfrm>
            <a:off x="1524000" y="2767965"/>
            <a:ext cx="4204335" cy="42989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r>
              <a:rPr lang="pt-BR" sz="2200" kern="15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período de 2012 a 2022</a:t>
            </a:r>
            <a:endParaRPr lang="pt-BR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ixa de Texto 17"/>
          <p:cNvSpPr txBox="1"/>
          <p:nvPr>
            <p:custDataLst>
              <p:tags r:id="rId14"/>
            </p:custDataLst>
          </p:nvPr>
        </p:nvSpPr>
        <p:spPr>
          <a:xfrm>
            <a:off x="8799830" y="3643630"/>
            <a:ext cx="1104900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pt-BR" sz="2200" kern="1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SINAN</a:t>
            </a:r>
            <a:endParaRPr lang="pt-BR" altLang="en-US" sz="2200" kern="1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21" name="Seta para a direita 20"/>
          <p:cNvSpPr/>
          <p:nvPr/>
        </p:nvSpPr>
        <p:spPr>
          <a:xfrm>
            <a:off x="7823200" y="3698875"/>
            <a:ext cx="773430" cy="360045"/>
          </a:xfrm>
          <a:prstGeom prst="rightArrow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 altLang="en-US"/>
          </a:p>
        </p:txBody>
      </p:sp>
      <p:sp>
        <p:nvSpPr>
          <p:cNvPr id="22" name="Google Shape;671;p47"/>
          <p:cNvSpPr/>
          <p:nvPr>
            <p:custDataLst>
              <p:tags r:id="rId15"/>
            </p:custDataLst>
          </p:nvPr>
        </p:nvSpPr>
        <p:spPr>
          <a:xfrm>
            <a:off x="831215" y="4754880"/>
            <a:ext cx="399415" cy="476250"/>
          </a:xfrm>
          <a:custGeom>
            <a:avLst/>
            <a:gdLst/>
            <a:ahLst/>
            <a:cxnLst/>
            <a:rect l="l" t="t" r="r" b="b"/>
            <a:pathLst>
              <a:path w="12018" h="15924" extrusionOk="0">
                <a:moveTo>
                  <a:pt x="6278" y="3444"/>
                </a:moveTo>
                <a:lnTo>
                  <a:pt x="6522" y="3493"/>
                </a:lnTo>
                <a:lnTo>
                  <a:pt x="6766" y="3542"/>
                </a:lnTo>
                <a:lnTo>
                  <a:pt x="7010" y="3639"/>
                </a:lnTo>
                <a:lnTo>
                  <a:pt x="7230" y="3737"/>
                </a:lnTo>
                <a:lnTo>
                  <a:pt x="7450" y="3883"/>
                </a:lnTo>
                <a:lnTo>
                  <a:pt x="7645" y="4030"/>
                </a:lnTo>
                <a:lnTo>
                  <a:pt x="7816" y="4201"/>
                </a:lnTo>
                <a:lnTo>
                  <a:pt x="7987" y="4372"/>
                </a:lnTo>
                <a:lnTo>
                  <a:pt x="8134" y="4567"/>
                </a:lnTo>
                <a:lnTo>
                  <a:pt x="8280" y="4787"/>
                </a:lnTo>
                <a:lnTo>
                  <a:pt x="8378" y="5007"/>
                </a:lnTo>
                <a:lnTo>
                  <a:pt x="8476" y="5251"/>
                </a:lnTo>
                <a:lnTo>
                  <a:pt x="8525" y="5495"/>
                </a:lnTo>
                <a:lnTo>
                  <a:pt x="8573" y="5740"/>
                </a:lnTo>
                <a:lnTo>
                  <a:pt x="8573" y="6008"/>
                </a:lnTo>
                <a:lnTo>
                  <a:pt x="8573" y="6277"/>
                </a:lnTo>
                <a:lnTo>
                  <a:pt x="8525" y="6521"/>
                </a:lnTo>
                <a:lnTo>
                  <a:pt x="8476" y="6765"/>
                </a:lnTo>
                <a:lnTo>
                  <a:pt x="8378" y="7010"/>
                </a:lnTo>
                <a:lnTo>
                  <a:pt x="8280" y="7229"/>
                </a:lnTo>
                <a:lnTo>
                  <a:pt x="8134" y="7449"/>
                </a:lnTo>
                <a:lnTo>
                  <a:pt x="7987" y="7645"/>
                </a:lnTo>
                <a:lnTo>
                  <a:pt x="7816" y="7816"/>
                </a:lnTo>
                <a:lnTo>
                  <a:pt x="7645" y="7987"/>
                </a:lnTo>
                <a:lnTo>
                  <a:pt x="7450" y="8133"/>
                </a:lnTo>
                <a:lnTo>
                  <a:pt x="7230" y="8280"/>
                </a:lnTo>
                <a:lnTo>
                  <a:pt x="7010" y="8377"/>
                </a:lnTo>
                <a:lnTo>
                  <a:pt x="6766" y="8475"/>
                </a:lnTo>
                <a:lnTo>
                  <a:pt x="6522" y="8524"/>
                </a:lnTo>
                <a:lnTo>
                  <a:pt x="6278" y="8573"/>
                </a:lnTo>
                <a:lnTo>
                  <a:pt x="5740" y="8573"/>
                </a:lnTo>
                <a:lnTo>
                  <a:pt x="5496" y="8524"/>
                </a:lnTo>
                <a:lnTo>
                  <a:pt x="5252" y="8475"/>
                </a:lnTo>
                <a:lnTo>
                  <a:pt x="5008" y="8377"/>
                </a:lnTo>
                <a:lnTo>
                  <a:pt x="4788" y="8280"/>
                </a:lnTo>
                <a:lnTo>
                  <a:pt x="4568" y="8133"/>
                </a:lnTo>
                <a:lnTo>
                  <a:pt x="4373" y="7987"/>
                </a:lnTo>
                <a:lnTo>
                  <a:pt x="4202" y="7816"/>
                </a:lnTo>
                <a:lnTo>
                  <a:pt x="4031" y="7645"/>
                </a:lnTo>
                <a:lnTo>
                  <a:pt x="3884" y="7449"/>
                </a:lnTo>
                <a:lnTo>
                  <a:pt x="3738" y="7229"/>
                </a:lnTo>
                <a:lnTo>
                  <a:pt x="3640" y="7010"/>
                </a:lnTo>
                <a:lnTo>
                  <a:pt x="3542" y="6765"/>
                </a:lnTo>
                <a:lnTo>
                  <a:pt x="3493" y="6521"/>
                </a:lnTo>
                <a:lnTo>
                  <a:pt x="3445" y="6277"/>
                </a:lnTo>
                <a:lnTo>
                  <a:pt x="3445" y="6008"/>
                </a:lnTo>
                <a:lnTo>
                  <a:pt x="3445" y="5740"/>
                </a:lnTo>
                <a:lnTo>
                  <a:pt x="3493" y="5495"/>
                </a:lnTo>
                <a:lnTo>
                  <a:pt x="3542" y="5251"/>
                </a:lnTo>
                <a:lnTo>
                  <a:pt x="3640" y="5007"/>
                </a:lnTo>
                <a:lnTo>
                  <a:pt x="3738" y="4787"/>
                </a:lnTo>
                <a:lnTo>
                  <a:pt x="3884" y="4567"/>
                </a:lnTo>
                <a:lnTo>
                  <a:pt x="4031" y="4372"/>
                </a:lnTo>
                <a:lnTo>
                  <a:pt x="4202" y="4201"/>
                </a:lnTo>
                <a:lnTo>
                  <a:pt x="4373" y="4030"/>
                </a:lnTo>
                <a:lnTo>
                  <a:pt x="4568" y="3883"/>
                </a:lnTo>
                <a:lnTo>
                  <a:pt x="4788" y="3737"/>
                </a:lnTo>
                <a:lnTo>
                  <a:pt x="5008" y="3639"/>
                </a:lnTo>
                <a:lnTo>
                  <a:pt x="5252" y="3542"/>
                </a:lnTo>
                <a:lnTo>
                  <a:pt x="5496" y="3493"/>
                </a:lnTo>
                <a:lnTo>
                  <a:pt x="5740" y="3444"/>
                </a:lnTo>
                <a:close/>
                <a:moveTo>
                  <a:pt x="5691" y="0"/>
                </a:moveTo>
                <a:lnTo>
                  <a:pt x="5398" y="25"/>
                </a:lnTo>
                <a:lnTo>
                  <a:pt x="5105" y="73"/>
                </a:lnTo>
                <a:lnTo>
                  <a:pt x="4788" y="122"/>
                </a:lnTo>
                <a:lnTo>
                  <a:pt x="4519" y="196"/>
                </a:lnTo>
                <a:lnTo>
                  <a:pt x="4226" y="269"/>
                </a:lnTo>
                <a:lnTo>
                  <a:pt x="3664" y="464"/>
                </a:lnTo>
                <a:lnTo>
                  <a:pt x="3152" y="733"/>
                </a:lnTo>
                <a:lnTo>
                  <a:pt x="2639" y="1026"/>
                </a:lnTo>
                <a:lnTo>
                  <a:pt x="2199" y="1368"/>
                </a:lnTo>
                <a:lnTo>
                  <a:pt x="1759" y="1759"/>
                </a:lnTo>
                <a:lnTo>
                  <a:pt x="1369" y="2198"/>
                </a:lnTo>
                <a:lnTo>
                  <a:pt x="1027" y="2638"/>
                </a:lnTo>
                <a:lnTo>
                  <a:pt x="734" y="3151"/>
                </a:lnTo>
                <a:lnTo>
                  <a:pt x="465" y="3664"/>
                </a:lnTo>
                <a:lnTo>
                  <a:pt x="270" y="4225"/>
                </a:lnTo>
                <a:lnTo>
                  <a:pt x="196" y="4518"/>
                </a:lnTo>
                <a:lnTo>
                  <a:pt x="123" y="4787"/>
                </a:lnTo>
                <a:lnTo>
                  <a:pt x="74" y="5105"/>
                </a:lnTo>
                <a:lnTo>
                  <a:pt x="25" y="5398"/>
                </a:lnTo>
                <a:lnTo>
                  <a:pt x="1" y="5691"/>
                </a:lnTo>
                <a:lnTo>
                  <a:pt x="1" y="6008"/>
                </a:lnTo>
                <a:lnTo>
                  <a:pt x="25" y="6448"/>
                </a:lnTo>
                <a:lnTo>
                  <a:pt x="74" y="6887"/>
                </a:lnTo>
                <a:lnTo>
                  <a:pt x="147" y="7352"/>
                </a:lnTo>
                <a:lnTo>
                  <a:pt x="270" y="7791"/>
                </a:lnTo>
                <a:lnTo>
                  <a:pt x="392" y="8231"/>
                </a:lnTo>
                <a:lnTo>
                  <a:pt x="563" y="8670"/>
                </a:lnTo>
                <a:lnTo>
                  <a:pt x="734" y="9110"/>
                </a:lnTo>
                <a:lnTo>
                  <a:pt x="929" y="9550"/>
                </a:lnTo>
                <a:lnTo>
                  <a:pt x="1149" y="9965"/>
                </a:lnTo>
                <a:lnTo>
                  <a:pt x="1393" y="10404"/>
                </a:lnTo>
                <a:lnTo>
                  <a:pt x="1906" y="11210"/>
                </a:lnTo>
                <a:lnTo>
                  <a:pt x="2443" y="11992"/>
                </a:lnTo>
                <a:lnTo>
                  <a:pt x="3005" y="12725"/>
                </a:lnTo>
                <a:lnTo>
                  <a:pt x="3567" y="13408"/>
                </a:lnTo>
                <a:lnTo>
                  <a:pt x="4104" y="14019"/>
                </a:lnTo>
                <a:lnTo>
                  <a:pt x="4617" y="14581"/>
                </a:lnTo>
                <a:lnTo>
                  <a:pt x="5081" y="15045"/>
                </a:lnTo>
                <a:lnTo>
                  <a:pt x="5740" y="15680"/>
                </a:lnTo>
                <a:lnTo>
                  <a:pt x="6009" y="15924"/>
                </a:lnTo>
                <a:lnTo>
                  <a:pt x="6278" y="15680"/>
                </a:lnTo>
                <a:lnTo>
                  <a:pt x="6937" y="15045"/>
                </a:lnTo>
                <a:lnTo>
                  <a:pt x="7401" y="14581"/>
                </a:lnTo>
                <a:lnTo>
                  <a:pt x="7914" y="14019"/>
                </a:lnTo>
                <a:lnTo>
                  <a:pt x="8451" y="13408"/>
                </a:lnTo>
                <a:lnTo>
                  <a:pt x="9013" y="12725"/>
                </a:lnTo>
                <a:lnTo>
                  <a:pt x="9575" y="11992"/>
                </a:lnTo>
                <a:lnTo>
                  <a:pt x="10112" y="11210"/>
                </a:lnTo>
                <a:lnTo>
                  <a:pt x="10625" y="10404"/>
                </a:lnTo>
                <a:lnTo>
                  <a:pt x="10869" y="9965"/>
                </a:lnTo>
                <a:lnTo>
                  <a:pt x="11089" y="9550"/>
                </a:lnTo>
                <a:lnTo>
                  <a:pt x="11284" y="9110"/>
                </a:lnTo>
                <a:lnTo>
                  <a:pt x="11455" y="8670"/>
                </a:lnTo>
                <a:lnTo>
                  <a:pt x="11626" y="8231"/>
                </a:lnTo>
                <a:lnTo>
                  <a:pt x="11748" y="7791"/>
                </a:lnTo>
                <a:lnTo>
                  <a:pt x="11871" y="7352"/>
                </a:lnTo>
                <a:lnTo>
                  <a:pt x="11944" y="6887"/>
                </a:lnTo>
                <a:lnTo>
                  <a:pt x="11993" y="6448"/>
                </a:lnTo>
                <a:lnTo>
                  <a:pt x="12017" y="6008"/>
                </a:lnTo>
                <a:lnTo>
                  <a:pt x="12017" y="5691"/>
                </a:lnTo>
                <a:lnTo>
                  <a:pt x="11993" y="5398"/>
                </a:lnTo>
                <a:lnTo>
                  <a:pt x="11944" y="5105"/>
                </a:lnTo>
                <a:lnTo>
                  <a:pt x="11895" y="4787"/>
                </a:lnTo>
                <a:lnTo>
                  <a:pt x="11822" y="4518"/>
                </a:lnTo>
                <a:lnTo>
                  <a:pt x="11748" y="4225"/>
                </a:lnTo>
                <a:lnTo>
                  <a:pt x="11553" y="3664"/>
                </a:lnTo>
                <a:lnTo>
                  <a:pt x="11284" y="3151"/>
                </a:lnTo>
                <a:lnTo>
                  <a:pt x="10991" y="2638"/>
                </a:lnTo>
                <a:lnTo>
                  <a:pt x="10649" y="2198"/>
                </a:lnTo>
                <a:lnTo>
                  <a:pt x="10259" y="1759"/>
                </a:lnTo>
                <a:lnTo>
                  <a:pt x="9819" y="1368"/>
                </a:lnTo>
                <a:lnTo>
                  <a:pt x="9379" y="1026"/>
                </a:lnTo>
                <a:lnTo>
                  <a:pt x="8866" y="733"/>
                </a:lnTo>
                <a:lnTo>
                  <a:pt x="8354" y="464"/>
                </a:lnTo>
                <a:lnTo>
                  <a:pt x="7792" y="269"/>
                </a:lnTo>
                <a:lnTo>
                  <a:pt x="7499" y="196"/>
                </a:lnTo>
                <a:lnTo>
                  <a:pt x="7230" y="122"/>
                </a:lnTo>
                <a:lnTo>
                  <a:pt x="6913" y="73"/>
                </a:lnTo>
                <a:lnTo>
                  <a:pt x="6620" y="25"/>
                </a:lnTo>
                <a:lnTo>
                  <a:pt x="6326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4" name="Caixa de Texto 23"/>
          <p:cNvSpPr txBox="1"/>
          <p:nvPr>
            <p:custDataLst>
              <p:tags r:id="rId16"/>
            </p:custDataLst>
          </p:nvPr>
        </p:nvSpPr>
        <p:spPr>
          <a:xfrm>
            <a:off x="1524000" y="4803140"/>
            <a:ext cx="5579745" cy="4298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pt-BR" altLang="en-US" sz="2200" kern="1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Sergipe (7 regiões de Saúde) </a:t>
            </a:r>
            <a:endParaRPr lang="pt-BR" altLang="en-US" sz="2200" kern="1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pic>
        <p:nvPicPr>
          <p:cNvPr id="25" name="Imagem 24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277495" y="5868670"/>
            <a:ext cx="1955165" cy="723900"/>
          </a:xfrm>
          <a:prstGeom prst="rect">
            <a:avLst/>
          </a:prstGeom>
        </p:spPr>
      </p:pic>
      <p:pic>
        <p:nvPicPr>
          <p:cNvPr id="26" name="Imagem 25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2628265" y="5997575"/>
            <a:ext cx="1743710" cy="524510"/>
          </a:xfrm>
          <a:prstGeom prst="rect">
            <a:avLst/>
          </a:prstGeom>
        </p:spPr>
      </p:pic>
      <p:sp>
        <p:nvSpPr>
          <p:cNvPr id="6" name="Título 1"/>
          <p:cNvSpPr>
            <a:spLocks noGrp="1"/>
          </p:cNvSpPr>
          <p:nvPr>
            <p:ph type="ctrTitle"/>
            <p:custDataLst>
              <p:tags r:id="rId21"/>
            </p:custDataLst>
          </p:nvPr>
        </p:nvSpPr>
        <p:spPr>
          <a:xfrm>
            <a:off x="1531620" y="402590"/>
            <a:ext cx="9144000" cy="895350"/>
          </a:xfrm>
        </p:spPr>
        <p:txBody>
          <a:bodyPr anchor="t">
            <a:noAutofit/>
          </a:bodyPr>
          <a:p>
            <a:r>
              <a:rPr lang="pt-BR" sz="4000" b="1" dirty="0">
                <a:solidFill>
                  <a:srgbClr val="2B2466"/>
                </a:solidFill>
                <a:latin typeface="Myriad Pro" panose="020B0503030403020204" pitchFamily="34" charset="0"/>
              </a:rPr>
              <a:t>ESTUDO EPIDEMIOLÓGICO</a:t>
            </a:r>
            <a:endParaRPr lang="pt-BR" sz="4000" b="1" dirty="0">
              <a:solidFill>
                <a:srgbClr val="2B2466"/>
              </a:solidFill>
              <a:latin typeface="Myriad Pro" panose="020B0503030403020204" pitchFamily="34" charset="0"/>
            </a:endParaRPr>
          </a:p>
        </p:txBody>
      </p:sp>
      <p:grpSp>
        <p:nvGrpSpPr>
          <p:cNvPr id="23" name="Grupo 22"/>
          <p:cNvGrpSpPr/>
          <p:nvPr/>
        </p:nvGrpSpPr>
        <p:grpSpPr>
          <a:xfrm>
            <a:off x="10934700" y="59055"/>
            <a:ext cx="1177925" cy="1177925"/>
            <a:chOff x="9244" y="4443"/>
            <a:chExt cx="6091" cy="6091"/>
          </a:xfrm>
        </p:grpSpPr>
        <p:pic>
          <p:nvPicPr>
            <p:cNvPr id="27" name="Imagem 26" descr="Ícone&#10;&#10;Descrição gerada automaticamente com confiança baixa"/>
            <p:cNvPicPr>
              <a:picLocks noChangeAspect="1"/>
            </p:cNvPicPr>
            <p:nvPr>
              <p:custDataLst>
                <p:tags r:id="rId22"/>
              </p:custDataLst>
            </p:nvPr>
          </p:nvPicPr>
          <p:blipFill>
            <a:blip r:embed="rId2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4" y="4443"/>
              <a:ext cx="6091" cy="6091"/>
            </a:xfrm>
            <a:prstGeom prst="rect">
              <a:avLst/>
            </a:prstGeom>
          </p:spPr>
        </p:pic>
        <p:pic>
          <p:nvPicPr>
            <p:cNvPr id="29" name="Imagem 28"/>
            <p:cNvPicPr>
              <a:picLocks noChangeAspect="1"/>
            </p:cNvPicPr>
            <p:nvPr>
              <p:custDataLst>
                <p:tags r:id="rId24"/>
              </p:custDataLst>
            </p:nvPr>
          </p:nvPicPr>
          <p:blipFill>
            <a:blip r:embed="rId25">
              <a:lum bright="70000" contrast="-70000"/>
            </a:blip>
            <a:stretch>
              <a:fillRect/>
            </a:stretch>
          </p:blipFill>
          <p:spPr>
            <a:xfrm>
              <a:off x="9334" y="4518"/>
              <a:ext cx="5930" cy="5936"/>
            </a:xfrm>
            <a:prstGeom prst="rect">
              <a:avLst/>
            </a:prstGeom>
          </p:spPr>
        </p:pic>
        <p:sp>
          <p:nvSpPr>
            <p:cNvPr id="30" name="Caixa de Texto 29"/>
            <p:cNvSpPr txBox="1"/>
            <p:nvPr>
              <p:custDataLst>
                <p:tags r:id="rId26"/>
              </p:custDataLst>
            </p:nvPr>
          </p:nvSpPr>
          <p:spPr>
            <a:xfrm>
              <a:off x="10295" y="9202"/>
              <a:ext cx="4008" cy="118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pt-BR" altLang="en-US" sz="900" b="1">
                  <a:solidFill>
                    <a:schemeClr val="bg1">
                      <a:lumMod val="75000"/>
                    </a:schemeClr>
                  </a:solidFill>
                </a:rPr>
                <a:t>MENINGITE</a:t>
              </a:r>
              <a:endParaRPr lang="pt-BR" altLang="en-US" sz="900" b="1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635" y="-635"/>
            <a:ext cx="12192000" cy="6908165"/>
          </a:xfrm>
          <a:prstGeom prst="rect">
            <a:avLst/>
          </a:prstGeom>
        </p:spPr>
      </p:pic>
      <p:sp>
        <p:nvSpPr>
          <p:cNvPr id="6" name="Título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531620" y="402590"/>
            <a:ext cx="9144000" cy="895350"/>
          </a:xfrm>
        </p:spPr>
        <p:txBody>
          <a:bodyPr anchor="t">
            <a:noAutofit/>
          </a:bodyPr>
          <a:p>
            <a:r>
              <a:rPr lang="pt-BR" sz="4000" b="1" dirty="0">
                <a:solidFill>
                  <a:srgbClr val="2B2466"/>
                </a:solidFill>
                <a:latin typeface="Myriad Pro" panose="020B0503030403020204" pitchFamily="34" charset="0"/>
              </a:rPr>
              <a:t>ESTUDO EPIDEMIOLÓGICO</a:t>
            </a:r>
            <a:endParaRPr lang="pt-BR" sz="4000" b="1" dirty="0">
              <a:solidFill>
                <a:srgbClr val="2B2466"/>
              </a:solidFill>
              <a:latin typeface="Myriad Pro" panose="020B0503030403020204" pitchFamily="34" charset="0"/>
            </a:endParaRPr>
          </a:p>
        </p:txBody>
      </p:sp>
      <p:sp>
        <p:nvSpPr>
          <p:cNvPr id="4" name="CaixaDeTexto 3"/>
          <p:cNvSpPr txBox="1"/>
          <p:nvPr>
            <p:custDataLst>
              <p:tags r:id="rId4"/>
            </p:custDataLst>
          </p:nvPr>
        </p:nvSpPr>
        <p:spPr>
          <a:xfrm>
            <a:off x="277495" y="1784350"/>
            <a:ext cx="11652250" cy="246697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342900" indent="-342900" algn="just">
              <a:lnSpc>
                <a:spcPct val="200000"/>
              </a:lnSpc>
              <a:buFont typeface="Wingdings" panose="05000000000000000000" charset="0"/>
              <a:buChar char="ü"/>
            </a:pPr>
            <a:r>
              <a:rPr lang="pt-BR" sz="2100" kern="1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Variáveis clínicas: data de notificação e de início de sintoma, sinais e sintomas, vacinação;</a:t>
            </a:r>
            <a:endParaRPr lang="pt-BR" sz="2100" kern="15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charset="0"/>
              <a:buChar char="ü"/>
            </a:pPr>
            <a:r>
              <a:rPr lang="pt-BR" sz="2100" kern="1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Variáveis sociodemográficas: idade, sexo, município de notificação;</a:t>
            </a:r>
            <a:endParaRPr lang="pt-BR" sz="2100" kern="15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charset="0"/>
              <a:buChar char="ü"/>
            </a:pPr>
            <a:r>
              <a:rPr lang="pt-BR" sz="2100" kern="15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Medidas como: Incidência, Mortalidade, Letalidade e Análise de Sobrevida.</a:t>
            </a:r>
            <a:endParaRPr lang="pt-BR" sz="2100" kern="15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77495" y="5868670"/>
            <a:ext cx="1955165" cy="72390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628265" y="5997575"/>
            <a:ext cx="1743710" cy="524510"/>
          </a:xfrm>
          <a:prstGeom prst="rect">
            <a:avLst/>
          </a:prstGeom>
        </p:spPr>
      </p:pic>
      <p:grpSp>
        <p:nvGrpSpPr>
          <p:cNvPr id="7" name="Grupo 6"/>
          <p:cNvGrpSpPr/>
          <p:nvPr/>
        </p:nvGrpSpPr>
        <p:grpSpPr>
          <a:xfrm>
            <a:off x="10934700" y="59055"/>
            <a:ext cx="1177925" cy="1177925"/>
            <a:chOff x="9244" y="4443"/>
            <a:chExt cx="6091" cy="6091"/>
          </a:xfrm>
        </p:grpSpPr>
        <p:pic>
          <p:nvPicPr>
            <p:cNvPr id="8" name="Imagem 7" descr="Ícone&#10;&#10;Descrição gerada automaticamente com confiança baixa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0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4" y="4443"/>
              <a:ext cx="6091" cy="6091"/>
            </a:xfrm>
            <a:prstGeom prst="rect">
              <a:avLst/>
            </a:prstGeom>
          </p:spPr>
        </p:pic>
        <p:pic>
          <p:nvPicPr>
            <p:cNvPr id="12" name="Imagem 11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>
              <a:lum bright="70000" contrast="-70000"/>
            </a:blip>
            <a:stretch>
              <a:fillRect/>
            </a:stretch>
          </p:blipFill>
          <p:spPr>
            <a:xfrm>
              <a:off x="9334" y="4518"/>
              <a:ext cx="5930" cy="5936"/>
            </a:xfrm>
            <a:prstGeom prst="rect">
              <a:avLst/>
            </a:prstGeom>
          </p:spPr>
        </p:pic>
        <p:sp>
          <p:nvSpPr>
            <p:cNvPr id="14" name="Caixa de Texto 13"/>
            <p:cNvSpPr txBox="1"/>
            <p:nvPr>
              <p:custDataLst>
                <p:tags r:id="rId13"/>
              </p:custDataLst>
            </p:nvPr>
          </p:nvSpPr>
          <p:spPr>
            <a:xfrm>
              <a:off x="10295" y="9202"/>
              <a:ext cx="4008" cy="118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pt-BR" altLang="en-US" sz="900" b="1">
                  <a:solidFill>
                    <a:schemeClr val="bg1">
                      <a:lumMod val="75000"/>
                    </a:schemeClr>
                  </a:solidFill>
                </a:rPr>
                <a:t>MENINGITE</a:t>
              </a:r>
              <a:endParaRPr lang="pt-BR" altLang="en-US" sz="900" b="1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635" y="-635"/>
            <a:ext cx="12192000" cy="6908165"/>
          </a:xfrm>
          <a:prstGeom prst="rect">
            <a:avLst/>
          </a:prstGeom>
        </p:spPr>
      </p:pic>
      <p:sp>
        <p:nvSpPr>
          <p:cNvPr id="6" name="Título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524000" y="191135"/>
            <a:ext cx="9144000" cy="895350"/>
          </a:xfrm>
        </p:spPr>
        <p:txBody>
          <a:bodyPr anchor="t">
            <a:noAutofit/>
          </a:bodyPr>
          <a:p>
            <a:r>
              <a:rPr lang="pt-BR" sz="4000" b="1" dirty="0">
                <a:solidFill>
                  <a:srgbClr val="2B2466"/>
                </a:solidFill>
                <a:latin typeface="Myriad Pro" panose="020B0503030403020204" pitchFamily="34" charset="0"/>
              </a:rPr>
              <a:t>ANÁLISE ESPACIAL - SERGIPE</a:t>
            </a:r>
            <a:endParaRPr lang="pt-BR" sz="4000" b="1" dirty="0">
              <a:solidFill>
                <a:srgbClr val="2B2466"/>
              </a:solidFill>
              <a:latin typeface="Myriad Pro" panose="020B0503030403020204" pitchFamily="34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77495" y="5868670"/>
            <a:ext cx="1955165" cy="72390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628265" y="5997575"/>
            <a:ext cx="1743710" cy="524510"/>
          </a:xfrm>
          <a:prstGeom prst="rect">
            <a:avLst/>
          </a:prstGeom>
        </p:spPr>
      </p:pic>
      <p:pic>
        <p:nvPicPr>
          <p:cNvPr id="12" name="Marcador de Posição de Conteúdo 4" descr="Uma imagem com mapa, arte&#10;&#10;Descrição gerada automaticamente"/>
          <p:cNvPicPr>
            <a:picLocks noGrp="1" noRot="1" noChangeAspect="1" noMove="1" noResize="1" noEditPoints="1" noAdjustHandles="1" noChangeArrowheads="1" noChangeShapeType="1" noCrop="1"/>
          </p:cNvPicPr>
          <p:nvPr>
            <p:custDataLst>
              <p:tags r:id="rId8"/>
            </p:custDataLst>
          </p:nvPr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77" b="12831"/>
          <a:stretch>
            <a:fillRect/>
          </a:stretch>
        </p:blipFill>
        <p:spPr>
          <a:xfrm>
            <a:off x="3603616" y="948432"/>
            <a:ext cx="4921524" cy="5187949"/>
          </a:xfrm>
          <a:prstGeom prst="rect">
            <a:avLst/>
          </a:prstGeom>
        </p:spPr>
      </p:pic>
      <p:sp>
        <p:nvSpPr>
          <p:cNvPr id="219" name="CaixaDeTexto 218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10"/>
            </p:custDataLst>
          </p:nvPr>
        </p:nvSpPr>
        <p:spPr>
          <a:xfrm>
            <a:off x="4793282" y="1742207"/>
            <a:ext cx="808790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Poço Redondo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20" name="CaixaDeTexto 219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11"/>
            </p:custDataLst>
          </p:nvPr>
        </p:nvSpPr>
        <p:spPr>
          <a:xfrm>
            <a:off x="4918571" y="2216061"/>
            <a:ext cx="70613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Monte Alegre de Sergipe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21" name="CaixaDeTexto 220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12"/>
            </p:custDataLst>
          </p:nvPr>
        </p:nvSpPr>
        <p:spPr>
          <a:xfrm>
            <a:off x="4951687" y="3028176"/>
            <a:ext cx="486975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Carira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22" name="CaixaDeTexto 221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13"/>
            </p:custDataLst>
          </p:nvPr>
        </p:nvSpPr>
        <p:spPr>
          <a:xfrm>
            <a:off x="4776113" y="3492375"/>
            <a:ext cx="486975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Pinhão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23" name="CaixaDeTexto 222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14"/>
            </p:custDataLst>
          </p:nvPr>
        </p:nvSpPr>
        <p:spPr>
          <a:xfrm>
            <a:off x="5241047" y="3328270"/>
            <a:ext cx="48697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Frei Paulo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24" name="CaixaDeTexto 223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15"/>
            </p:custDataLst>
          </p:nvPr>
        </p:nvSpPr>
        <p:spPr>
          <a:xfrm>
            <a:off x="5137889" y="3735501"/>
            <a:ext cx="648072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Macambira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25" name="CaixaDeTexto 224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16"/>
            </p:custDataLst>
          </p:nvPr>
        </p:nvSpPr>
        <p:spPr>
          <a:xfrm>
            <a:off x="5497953" y="3368826"/>
            <a:ext cx="666771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Ribeirópolis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26" name="CaixaDeTexto 225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17"/>
            </p:custDataLst>
          </p:nvPr>
        </p:nvSpPr>
        <p:spPr>
          <a:xfrm>
            <a:off x="6378611" y="3527562"/>
            <a:ext cx="378739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Siriri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27" name="CaixaDeTexto 226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18"/>
            </p:custDataLst>
          </p:nvPr>
        </p:nvSpPr>
        <p:spPr>
          <a:xfrm>
            <a:off x="5836710" y="3738198"/>
            <a:ext cx="614130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Malhador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28" name="CaixaDeTexto 227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19"/>
            </p:custDataLst>
          </p:nvPr>
        </p:nvSpPr>
        <p:spPr>
          <a:xfrm>
            <a:off x="6064379" y="4090653"/>
            <a:ext cx="614130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Laranjeiras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29" name="CaixaDeTexto 228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20"/>
            </p:custDataLst>
          </p:nvPr>
        </p:nvSpPr>
        <p:spPr>
          <a:xfrm>
            <a:off x="6028400" y="3894768"/>
            <a:ext cx="614130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Riachuelo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grpSp>
        <p:nvGrpSpPr>
          <p:cNvPr id="230" name="Grupo 229"/>
          <p:cNvGrpSpPr>
            <a:grpSpLocks noGrp="1" noRot="1" noMove="1" noResize="1" noUngrp="1"/>
          </p:cNvGrpSpPr>
          <p:nvPr/>
        </p:nvGrpSpPr>
        <p:grpSpPr>
          <a:xfrm>
            <a:off x="5357492" y="2913889"/>
            <a:ext cx="596116" cy="266739"/>
            <a:chOff x="1528205" y="2996952"/>
            <a:chExt cx="596116" cy="266739"/>
          </a:xfrm>
        </p:grpSpPr>
        <p:sp>
          <p:nvSpPr>
            <p:cNvPr id="231" name="CaixaDeTexto 230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21"/>
              </p:custDataLst>
            </p:nvPr>
          </p:nvSpPr>
          <p:spPr>
            <a:xfrm>
              <a:off x="1528205" y="2996952"/>
              <a:ext cx="596116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Nossa </a:t>
              </a:r>
              <a:r>
                <a:rPr lang="pt-BR" sz="650" b="1" dirty="0" err="1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Sra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32" name="CaixaDeTexto 231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22"/>
              </p:custDataLst>
            </p:nvPr>
          </p:nvSpPr>
          <p:spPr>
            <a:xfrm>
              <a:off x="1528205" y="3071331"/>
              <a:ext cx="596116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Aparecida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grpSp>
        <p:nvGrpSpPr>
          <p:cNvPr id="233" name="Grupo 232"/>
          <p:cNvGrpSpPr>
            <a:grpSpLocks noGrp="1" noRot="1" noMove="1" noResize="1" noUngrp="1"/>
          </p:cNvGrpSpPr>
          <p:nvPr/>
        </p:nvGrpSpPr>
        <p:grpSpPr>
          <a:xfrm>
            <a:off x="5711840" y="3050690"/>
            <a:ext cx="685924" cy="272966"/>
            <a:chOff x="1892117" y="3231703"/>
            <a:chExt cx="685924" cy="272966"/>
          </a:xfrm>
        </p:grpSpPr>
        <p:sp>
          <p:nvSpPr>
            <p:cNvPr id="234" name="CaixaDeTexto 233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23"/>
              </p:custDataLst>
            </p:nvPr>
          </p:nvSpPr>
          <p:spPr>
            <a:xfrm>
              <a:off x="1892117" y="3231703"/>
              <a:ext cx="666771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São Miguel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35" name="CaixaDeTexto 234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24"/>
              </p:custDataLst>
            </p:nvPr>
          </p:nvSpPr>
          <p:spPr>
            <a:xfrm>
              <a:off x="1911270" y="3312309"/>
              <a:ext cx="666771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do Aleixo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grpSp>
        <p:nvGrpSpPr>
          <p:cNvPr id="236" name="Grupo 235"/>
          <p:cNvGrpSpPr>
            <a:grpSpLocks noGrp="1" noRot="1" noMove="1" noResize="1" noUngrp="1"/>
          </p:cNvGrpSpPr>
          <p:nvPr/>
        </p:nvGrpSpPr>
        <p:grpSpPr>
          <a:xfrm>
            <a:off x="6011690" y="3261424"/>
            <a:ext cx="679090" cy="257585"/>
            <a:chOff x="2191967" y="3442437"/>
            <a:chExt cx="679090" cy="257585"/>
          </a:xfrm>
        </p:grpSpPr>
        <p:sp>
          <p:nvSpPr>
            <p:cNvPr id="237" name="CaixaDeTexto 236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25"/>
              </p:custDataLst>
            </p:nvPr>
          </p:nvSpPr>
          <p:spPr>
            <a:xfrm>
              <a:off x="2204286" y="3442437"/>
              <a:ext cx="666771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Nossa </a:t>
              </a:r>
              <a:r>
                <a:rPr lang="pt-BR" sz="650" b="1" dirty="0" err="1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Sra</a:t>
              </a:r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 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38" name="CaixaDeTexto 237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26"/>
              </p:custDataLst>
            </p:nvPr>
          </p:nvSpPr>
          <p:spPr>
            <a:xfrm>
              <a:off x="2191967" y="3507662"/>
              <a:ext cx="666771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das Dores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grpSp>
        <p:nvGrpSpPr>
          <p:cNvPr id="242" name="Grupo 241"/>
          <p:cNvGrpSpPr>
            <a:grpSpLocks noGrp="1" noRot="1" noMove="1" noResize="1" noUngrp="1"/>
          </p:cNvGrpSpPr>
          <p:nvPr/>
        </p:nvGrpSpPr>
        <p:grpSpPr>
          <a:xfrm>
            <a:off x="6276647" y="3741198"/>
            <a:ext cx="614130" cy="254002"/>
            <a:chOff x="2789862" y="3979318"/>
            <a:chExt cx="614130" cy="254002"/>
          </a:xfrm>
        </p:grpSpPr>
        <p:sp>
          <p:nvSpPr>
            <p:cNvPr id="243" name="CaixaDeTexto 242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27"/>
              </p:custDataLst>
            </p:nvPr>
          </p:nvSpPr>
          <p:spPr>
            <a:xfrm>
              <a:off x="2789862" y="3979318"/>
              <a:ext cx="614130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Divina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44" name="CaixaDeTexto 243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28"/>
              </p:custDataLst>
            </p:nvPr>
          </p:nvSpPr>
          <p:spPr>
            <a:xfrm>
              <a:off x="2789862" y="4040960"/>
              <a:ext cx="614130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Pastora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245" name="CaixaDeTexto 244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29"/>
            </p:custDataLst>
          </p:nvPr>
        </p:nvSpPr>
        <p:spPr>
          <a:xfrm>
            <a:off x="6527781" y="3725891"/>
            <a:ext cx="537775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Maruim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grpSp>
        <p:nvGrpSpPr>
          <p:cNvPr id="246" name="Grupo 245"/>
          <p:cNvGrpSpPr>
            <a:grpSpLocks noGrp="1" noRot="1" noMove="1" noResize="1" noUngrp="1"/>
          </p:cNvGrpSpPr>
          <p:nvPr/>
        </p:nvGrpSpPr>
        <p:grpSpPr>
          <a:xfrm>
            <a:off x="6331655" y="3944505"/>
            <a:ext cx="672582" cy="248645"/>
            <a:chOff x="2547617" y="4090059"/>
            <a:chExt cx="672582" cy="248645"/>
          </a:xfrm>
        </p:grpSpPr>
        <p:sp>
          <p:nvSpPr>
            <p:cNvPr id="247" name="CaixaDeTexto 246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30"/>
              </p:custDataLst>
            </p:nvPr>
          </p:nvSpPr>
          <p:spPr>
            <a:xfrm>
              <a:off x="2547617" y="4090059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Rosário do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48" name="CaixaDeTexto 247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31"/>
              </p:custDataLst>
            </p:nvPr>
          </p:nvSpPr>
          <p:spPr>
            <a:xfrm>
              <a:off x="2555022" y="4146344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Catete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249" name="CaixaDeTexto 248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32"/>
            </p:custDataLst>
          </p:nvPr>
        </p:nvSpPr>
        <p:spPr>
          <a:xfrm>
            <a:off x="6767859" y="3512655"/>
            <a:ext cx="666771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Japaratuba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50" name="CaixaDeTexto 249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33"/>
            </p:custDataLst>
          </p:nvPr>
        </p:nvSpPr>
        <p:spPr>
          <a:xfrm>
            <a:off x="6532045" y="3258495"/>
            <a:ext cx="492122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Capela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51" name="CaixaDeTexto 250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34"/>
            </p:custDataLst>
          </p:nvPr>
        </p:nvSpPr>
        <p:spPr>
          <a:xfrm>
            <a:off x="7124227" y="3228853"/>
            <a:ext cx="498986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Japoatã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53" name="CaixaDeTexto 252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35"/>
            </p:custDataLst>
          </p:nvPr>
        </p:nvSpPr>
        <p:spPr>
          <a:xfrm>
            <a:off x="7449610" y="2995434"/>
            <a:ext cx="570994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Neópolis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grpSp>
        <p:nvGrpSpPr>
          <p:cNvPr id="254" name="Grupo 253"/>
          <p:cNvGrpSpPr>
            <a:grpSpLocks noGrp="1" noRot="1" noMove="1" noResize="1" noUngrp="1"/>
          </p:cNvGrpSpPr>
          <p:nvPr/>
        </p:nvGrpSpPr>
        <p:grpSpPr>
          <a:xfrm>
            <a:off x="7533639" y="2792927"/>
            <a:ext cx="845226" cy="259360"/>
            <a:chOff x="3713916" y="2973940"/>
            <a:chExt cx="845226" cy="259360"/>
          </a:xfrm>
        </p:grpSpPr>
        <p:sp>
          <p:nvSpPr>
            <p:cNvPr id="255" name="CaixaDeTexto 254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36"/>
              </p:custDataLst>
            </p:nvPr>
          </p:nvSpPr>
          <p:spPr>
            <a:xfrm>
              <a:off x="3713916" y="2973940"/>
              <a:ext cx="778634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Santana de São 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56" name="CaixaDeTexto 255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37"/>
              </p:custDataLst>
            </p:nvPr>
          </p:nvSpPr>
          <p:spPr>
            <a:xfrm>
              <a:off x="3780508" y="3040940"/>
              <a:ext cx="778634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Francisco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grpSp>
        <p:nvGrpSpPr>
          <p:cNvPr id="257" name="Grupo 256"/>
          <p:cNvGrpSpPr>
            <a:grpSpLocks noGrp="1" noRot="1" noMove="1" noResize="1" noUngrp="1"/>
          </p:cNvGrpSpPr>
          <p:nvPr/>
        </p:nvGrpSpPr>
        <p:grpSpPr>
          <a:xfrm>
            <a:off x="7699224" y="3168372"/>
            <a:ext cx="786517" cy="277489"/>
            <a:chOff x="3785925" y="2974982"/>
            <a:chExt cx="786517" cy="277489"/>
          </a:xfrm>
        </p:grpSpPr>
        <p:sp>
          <p:nvSpPr>
            <p:cNvPr id="258" name="CaixaDeTexto 257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38"/>
              </p:custDataLst>
            </p:nvPr>
          </p:nvSpPr>
          <p:spPr>
            <a:xfrm>
              <a:off x="3785925" y="2974982"/>
              <a:ext cx="778634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Ilha das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59" name="CaixaDeTexto 258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39"/>
              </p:custDataLst>
            </p:nvPr>
          </p:nvSpPr>
          <p:spPr>
            <a:xfrm>
              <a:off x="3793808" y="3060111"/>
              <a:ext cx="778634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Flores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grpSp>
        <p:nvGrpSpPr>
          <p:cNvPr id="260" name="Grupo 259"/>
          <p:cNvGrpSpPr>
            <a:grpSpLocks noGrp="1" noRot="1" noMove="1" noResize="1" noUngrp="1"/>
          </p:cNvGrpSpPr>
          <p:nvPr/>
        </p:nvGrpSpPr>
        <p:grpSpPr>
          <a:xfrm>
            <a:off x="7952591" y="3257548"/>
            <a:ext cx="786436" cy="276615"/>
            <a:chOff x="3706114" y="2973940"/>
            <a:chExt cx="786436" cy="276615"/>
          </a:xfrm>
        </p:grpSpPr>
        <p:sp>
          <p:nvSpPr>
            <p:cNvPr id="261" name="CaixaDeTexto 260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40"/>
              </p:custDataLst>
            </p:nvPr>
          </p:nvSpPr>
          <p:spPr>
            <a:xfrm>
              <a:off x="3713916" y="2973940"/>
              <a:ext cx="778634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Brejo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62" name="CaixaDeTexto 261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41"/>
              </p:custDataLst>
            </p:nvPr>
          </p:nvSpPr>
          <p:spPr>
            <a:xfrm>
              <a:off x="3706114" y="3058195"/>
              <a:ext cx="778634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Grande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263" name="CaixaDeTexto 262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42"/>
            </p:custDataLst>
          </p:nvPr>
        </p:nvSpPr>
        <p:spPr>
          <a:xfrm>
            <a:off x="6634203" y="3056390"/>
            <a:ext cx="597979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 err="1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Muribeca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grpSp>
        <p:nvGrpSpPr>
          <p:cNvPr id="264" name="Grupo 263"/>
          <p:cNvGrpSpPr>
            <a:grpSpLocks noGrp="1" noRot="1" noMove="1" noResize="1" noUngrp="1"/>
          </p:cNvGrpSpPr>
          <p:nvPr/>
        </p:nvGrpSpPr>
        <p:grpSpPr>
          <a:xfrm>
            <a:off x="6981682" y="2882017"/>
            <a:ext cx="640661" cy="253969"/>
            <a:chOff x="2948136" y="3020053"/>
            <a:chExt cx="640661" cy="253969"/>
          </a:xfrm>
        </p:grpSpPr>
        <p:sp>
          <p:nvSpPr>
            <p:cNvPr id="265" name="CaixaDeTexto 264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43"/>
              </p:custDataLst>
            </p:nvPr>
          </p:nvSpPr>
          <p:spPr>
            <a:xfrm>
              <a:off x="2990818" y="3020053"/>
              <a:ext cx="597979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São 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66" name="CaixaDeTexto 265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44"/>
              </p:custDataLst>
            </p:nvPr>
          </p:nvSpPr>
          <p:spPr>
            <a:xfrm>
              <a:off x="2948136" y="3081662"/>
              <a:ext cx="597979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Francisco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267" name="CaixaDeTexto 266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45"/>
            </p:custDataLst>
          </p:nvPr>
        </p:nvSpPr>
        <p:spPr>
          <a:xfrm>
            <a:off x="6434969" y="2735789"/>
            <a:ext cx="602329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Aquidabã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68" name="CaixaDeTexto 267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46"/>
            </p:custDataLst>
          </p:nvPr>
        </p:nvSpPr>
        <p:spPr>
          <a:xfrm>
            <a:off x="6534111" y="2497251"/>
            <a:ext cx="602329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 err="1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Canhoba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69" name="CaixaDeTexto 268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47"/>
            </p:custDataLst>
          </p:nvPr>
        </p:nvSpPr>
        <p:spPr>
          <a:xfrm>
            <a:off x="6581685" y="2267061"/>
            <a:ext cx="1065910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Nossa </a:t>
            </a:r>
            <a:r>
              <a:rPr lang="pt-BR" sz="650" b="1" dirty="0" err="1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Sra</a:t>
            </a:r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 de Lourdes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70" name="CaixaDeTexto 269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48"/>
            </p:custDataLst>
          </p:nvPr>
        </p:nvSpPr>
        <p:spPr>
          <a:xfrm>
            <a:off x="6308020" y="2366585"/>
            <a:ext cx="498097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 err="1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Itabi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grpSp>
        <p:nvGrpSpPr>
          <p:cNvPr id="271" name="Grupo 270"/>
          <p:cNvGrpSpPr>
            <a:grpSpLocks noGrp="1" noRot="1" noMove="1" noResize="1" noUngrp="1"/>
          </p:cNvGrpSpPr>
          <p:nvPr/>
        </p:nvGrpSpPr>
        <p:grpSpPr>
          <a:xfrm>
            <a:off x="6077765" y="2599915"/>
            <a:ext cx="647412" cy="263444"/>
            <a:chOff x="1977903" y="3645024"/>
            <a:chExt cx="442345" cy="263444"/>
          </a:xfrm>
        </p:grpSpPr>
        <p:sp>
          <p:nvSpPr>
            <p:cNvPr id="272" name="CaixaDeTexto 271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49"/>
              </p:custDataLst>
            </p:nvPr>
          </p:nvSpPr>
          <p:spPr>
            <a:xfrm>
              <a:off x="1977903" y="3645024"/>
              <a:ext cx="434452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 err="1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Graccho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73" name="CaixaDeTexto 272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50"/>
              </p:custDataLst>
            </p:nvPr>
          </p:nvSpPr>
          <p:spPr>
            <a:xfrm>
              <a:off x="1985796" y="3716108"/>
              <a:ext cx="434452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Cardoso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grpSp>
        <p:nvGrpSpPr>
          <p:cNvPr id="274" name="Grupo 273"/>
          <p:cNvGrpSpPr>
            <a:grpSpLocks noGrp="1" noRot="1" noMove="1" noResize="1" noUngrp="1"/>
          </p:cNvGrpSpPr>
          <p:nvPr/>
        </p:nvGrpSpPr>
        <p:grpSpPr>
          <a:xfrm>
            <a:off x="5850282" y="2745069"/>
            <a:ext cx="647412" cy="263444"/>
            <a:chOff x="1977903" y="3645024"/>
            <a:chExt cx="442345" cy="263444"/>
          </a:xfrm>
        </p:grpSpPr>
        <p:sp>
          <p:nvSpPr>
            <p:cNvPr id="275" name="CaixaDeTexto 274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51"/>
              </p:custDataLst>
            </p:nvPr>
          </p:nvSpPr>
          <p:spPr>
            <a:xfrm>
              <a:off x="1977903" y="3645024"/>
              <a:ext cx="434452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Feira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76" name="CaixaDeTexto 275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52"/>
              </p:custDataLst>
            </p:nvPr>
          </p:nvSpPr>
          <p:spPr>
            <a:xfrm>
              <a:off x="1985796" y="3716108"/>
              <a:ext cx="434452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Nova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277" name="CaixaDeTexto 276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53"/>
            </p:custDataLst>
          </p:nvPr>
        </p:nvSpPr>
        <p:spPr>
          <a:xfrm>
            <a:off x="6160070" y="2956362"/>
            <a:ext cx="492122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Cumbe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78" name="CaixaDeTexto 277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54"/>
            </p:custDataLst>
          </p:nvPr>
        </p:nvSpPr>
        <p:spPr>
          <a:xfrm>
            <a:off x="6882850" y="2733049"/>
            <a:ext cx="602329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Cedro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79" name="CaixaDeTexto 278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55"/>
            </p:custDataLst>
          </p:nvPr>
        </p:nvSpPr>
        <p:spPr>
          <a:xfrm>
            <a:off x="6944758" y="2601569"/>
            <a:ext cx="602329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Telha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grpSp>
        <p:nvGrpSpPr>
          <p:cNvPr id="280" name="Grupo 279"/>
          <p:cNvGrpSpPr>
            <a:grpSpLocks noGrp="1" noRot="1" noMove="1" noResize="1" noUngrp="1"/>
          </p:cNvGrpSpPr>
          <p:nvPr/>
        </p:nvGrpSpPr>
        <p:grpSpPr>
          <a:xfrm>
            <a:off x="6652250" y="2853166"/>
            <a:ext cx="602770" cy="256764"/>
            <a:chOff x="2943345" y="3017258"/>
            <a:chExt cx="602770" cy="256764"/>
          </a:xfrm>
        </p:grpSpPr>
        <p:sp>
          <p:nvSpPr>
            <p:cNvPr id="281" name="CaixaDeTexto 280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56"/>
              </p:custDataLst>
            </p:nvPr>
          </p:nvSpPr>
          <p:spPr>
            <a:xfrm>
              <a:off x="2943345" y="3017258"/>
              <a:ext cx="597979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Malhada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82" name="CaixaDeTexto 281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57"/>
              </p:custDataLst>
            </p:nvPr>
          </p:nvSpPr>
          <p:spPr>
            <a:xfrm>
              <a:off x="2948136" y="3081662"/>
              <a:ext cx="597979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Dos Bois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284" name="CaixaDeTexto 283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58"/>
            </p:custDataLst>
          </p:nvPr>
        </p:nvSpPr>
        <p:spPr>
          <a:xfrm>
            <a:off x="6808393" y="3831245"/>
            <a:ext cx="832837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General Maynard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grpSp>
        <p:nvGrpSpPr>
          <p:cNvPr id="286" name="Grupo 285"/>
          <p:cNvGrpSpPr>
            <a:grpSpLocks noGrp="1" noRot="1" noMove="1" noResize="1" noUngrp="1"/>
          </p:cNvGrpSpPr>
          <p:nvPr/>
        </p:nvGrpSpPr>
        <p:grpSpPr>
          <a:xfrm>
            <a:off x="4669592" y="3949898"/>
            <a:ext cx="668674" cy="267132"/>
            <a:chOff x="2727041" y="3831023"/>
            <a:chExt cx="668674" cy="267132"/>
          </a:xfrm>
        </p:grpSpPr>
        <p:sp>
          <p:nvSpPr>
            <p:cNvPr id="287" name="CaixaDeTexto 286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59"/>
              </p:custDataLst>
            </p:nvPr>
          </p:nvSpPr>
          <p:spPr>
            <a:xfrm>
              <a:off x="2730538" y="3831023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Simão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88" name="CaixaDeTexto 287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60"/>
              </p:custDataLst>
            </p:nvPr>
          </p:nvSpPr>
          <p:spPr>
            <a:xfrm>
              <a:off x="2727041" y="3905795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Dias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grpSp>
        <p:nvGrpSpPr>
          <p:cNvPr id="289" name="Grupo 288"/>
          <p:cNvGrpSpPr>
            <a:grpSpLocks noGrp="1" noRot="1" noMove="1" noResize="1" noUngrp="1"/>
          </p:cNvGrpSpPr>
          <p:nvPr/>
        </p:nvGrpSpPr>
        <p:grpSpPr>
          <a:xfrm>
            <a:off x="3927822" y="3968067"/>
            <a:ext cx="668674" cy="267132"/>
            <a:chOff x="2727041" y="3831023"/>
            <a:chExt cx="668674" cy="267132"/>
          </a:xfrm>
        </p:grpSpPr>
        <p:sp>
          <p:nvSpPr>
            <p:cNvPr id="290" name="CaixaDeTexto 289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61"/>
              </p:custDataLst>
            </p:nvPr>
          </p:nvSpPr>
          <p:spPr>
            <a:xfrm>
              <a:off x="2730538" y="3831023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Poço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91" name="CaixaDeTexto 290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62"/>
              </p:custDataLst>
            </p:nvPr>
          </p:nvSpPr>
          <p:spPr>
            <a:xfrm>
              <a:off x="2727041" y="3905795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Verde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grpSp>
        <p:nvGrpSpPr>
          <p:cNvPr id="295" name="Grupo 294"/>
          <p:cNvGrpSpPr>
            <a:grpSpLocks noGrp="1" noRot="1" noMove="1" noResize="1" noUngrp="1"/>
          </p:cNvGrpSpPr>
          <p:nvPr/>
        </p:nvGrpSpPr>
        <p:grpSpPr>
          <a:xfrm>
            <a:off x="4668511" y="4692353"/>
            <a:ext cx="665177" cy="255011"/>
            <a:chOff x="2730538" y="3831023"/>
            <a:chExt cx="665177" cy="255011"/>
          </a:xfrm>
        </p:grpSpPr>
        <p:sp>
          <p:nvSpPr>
            <p:cNvPr id="296" name="CaixaDeTexto 295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63"/>
              </p:custDataLst>
            </p:nvPr>
          </p:nvSpPr>
          <p:spPr>
            <a:xfrm>
              <a:off x="2730538" y="3831023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Riachão do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97" name="CaixaDeTexto 296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64"/>
              </p:custDataLst>
            </p:nvPr>
          </p:nvSpPr>
          <p:spPr>
            <a:xfrm>
              <a:off x="2730538" y="3893674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Dantas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298" name="CaixaDeTexto 297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65"/>
            </p:custDataLst>
          </p:nvPr>
        </p:nvSpPr>
        <p:spPr>
          <a:xfrm>
            <a:off x="5484534" y="4696792"/>
            <a:ext cx="648072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Salgado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grpSp>
        <p:nvGrpSpPr>
          <p:cNvPr id="299" name="Grupo 298"/>
          <p:cNvGrpSpPr>
            <a:grpSpLocks noGrp="1" noRot="1" noMove="1" noResize="1" noUngrp="1"/>
          </p:cNvGrpSpPr>
          <p:nvPr/>
        </p:nvGrpSpPr>
        <p:grpSpPr>
          <a:xfrm>
            <a:off x="4437963" y="5437741"/>
            <a:ext cx="680822" cy="249611"/>
            <a:chOff x="2730538" y="3831023"/>
            <a:chExt cx="680822" cy="249611"/>
          </a:xfrm>
        </p:grpSpPr>
        <p:sp>
          <p:nvSpPr>
            <p:cNvPr id="300" name="CaixaDeTexto 299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66"/>
              </p:custDataLst>
            </p:nvPr>
          </p:nvSpPr>
          <p:spPr>
            <a:xfrm>
              <a:off x="2730538" y="3831023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Tomar do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301" name="CaixaDeTexto 300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67"/>
              </p:custDataLst>
            </p:nvPr>
          </p:nvSpPr>
          <p:spPr>
            <a:xfrm>
              <a:off x="2746183" y="3888274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Geru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302" name="CaixaDeTexto 301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68"/>
            </p:custDataLst>
          </p:nvPr>
        </p:nvSpPr>
        <p:spPr>
          <a:xfrm>
            <a:off x="4629452" y="5190056"/>
            <a:ext cx="702629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Itabaianinha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303" name="CaixaDeTexto 302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69"/>
            </p:custDataLst>
          </p:nvPr>
        </p:nvSpPr>
        <p:spPr>
          <a:xfrm>
            <a:off x="4953385" y="5552243"/>
            <a:ext cx="702629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Umbaúba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304" name="CaixaDeTexto 303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70"/>
            </p:custDataLst>
          </p:nvPr>
        </p:nvSpPr>
        <p:spPr>
          <a:xfrm>
            <a:off x="4773307" y="5788017"/>
            <a:ext cx="702629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Cristinápolis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grpSp>
        <p:nvGrpSpPr>
          <p:cNvPr id="305" name="Grupo 304"/>
          <p:cNvGrpSpPr>
            <a:grpSpLocks noGrp="1" noRot="1" noMove="1" noResize="1" noUngrp="1"/>
          </p:cNvGrpSpPr>
          <p:nvPr/>
        </p:nvGrpSpPr>
        <p:grpSpPr>
          <a:xfrm>
            <a:off x="5376496" y="5441612"/>
            <a:ext cx="670688" cy="269696"/>
            <a:chOff x="2730538" y="3831023"/>
            <a:chExt cx="670688" cy="269696"/>
          </a:xfrm>
        </p:grpSpPr>
        <p:sp>
          <p:nvSpPr>
            <p:cNvPr id="306" name="CaixaDeTexto 305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71"/>
              </p:custDataLst>
            </p:nvPr>
          </p:nvSpPr>
          <p:spPr>
            <a:xfrm>
              <a:off x="2730538" y="3831023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Santa Luzia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307" name="CaixaDeTexto 306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72"/>
              </p:custDataLst>
            </p:nvPr>
          </p:nvSpPr>
          <p:spPr>
            <a:xfrm>
              <a:off x="2736049" y="3908359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Do Itanhy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309" name="CaixaDeTexto 308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73"/>
            </p:custDataLst>
          </p:nvPr>
        </p:nvSpPr>
        <p:spPr>
          <a:xfrm>
            <a:off x="5022690" y="5093876"/>
            <a:ext cx="702629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Pedrinhas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grpSp>
        <p:nvGrpSpPr>
          <p:cNvPr id="310" name="Grupo 309"/>
          <p:cNvGrpSpPr>
            <a:grpSpLocks noGrp="1" noRot="1" noMove="1" noResize="1" noUngrp="1"/>
          </p:cNvGrpSpPr>
          <p:nvPr/>
        </p:nvGrpSpPr>
        <p:grpSpPr>
          <a:xfrm>
            <a:off x="5236493" y="4037453"/>
            <a:ext cx="670688" cy="269696"/>
            <a:chOff x="2730538" y="3831023"/>
            <a:chExt cx="670688" cy="269696"/>
          </a:xfrm>
        </p:grpSpPr>
        <p:sp>
          <p:nvSpPr>
            <p:cNvPr id="311" name="CaixaDeTexto 310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74"/>
              </p:custDataLst>
            </p:nvPr>
          </p:nvSpPr>
          <p:spPr>
            <a:xfrm>
              <a:off x="2730538" y="3831023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São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312" name="CaixaDeTexto 311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75"/>
              </p:custDataLst>
            </p:nvPr>
          </p:nvSpPr>
          <p:spPr>
            <a:xfrm>
              <a:off x="2736049" y="3908359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Domingos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313" name="CaixaDeTexto 312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76"/>
            </p:custDataLst>
          </p:nvPr>
        </p:nvSpPr>
        <p:spPr>
          <a:xfrm>
            <a:off x="5434017" y="1947651"/>
            <a:ext cx="1152128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Porto da Folha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314" name="CaixaDeTexto 313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77"/>
            </p:custDataLst>
          </p:nvPr>
        </p:nvSpPr>
        <p:spPr>
          <a:xfrm>
            <a:off x="6126597" y="2134349"/>
            <a:ext cx="1152128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Gararu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315" name="CaixaDeTexto 314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78"/>
            </p:custDataLst>
          </p:nvPr>
        </p:nvSpPr>
        <p:spPr>
          <a:xfrm>
            <a:off x="5598616" y="3813403"/>
            <a:ext cx="648072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 err="1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itabaiana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grpSp>
        <p:nvGrpSpPr>
          <p:cNvPr id="316" name="Grupo 315"/>
          <p:cNvGrpSpPr>
            <a:grpSpLocks noGrp="1" noRot="1" noMove="1" noResize="1" noUngrp="1"/>
          </p:cNvGrpSpPr>
          <p:nvPr/>
        </p:nvGrpSpPr>
        <p:grpSpPr>
          <a:xfrm>
            <a:off x="5981044" y="3600967"/>
            <a:ext cx="736581" cy="249371"/>
            <a:chOff x="2227852" y="3500873"/>
            <a:chExt cx="736581" cy="249371"/>
          </a:xfrm>
        </p:grpSpPr>
        <p:sp>
          <p:nvSpPr>
            <p:cNvPr id="317" name="CaixaDeTexto 316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79"/>
              </p:custDataLst>
            </p:nvPr>
          </p:nvSpPr>
          <p:spPr>
            <a:xfrm>
              <a:off x="2227852" y="3500873"/>
              <a:ext cx="666771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Santa Rosa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318" name="CaixaDeTexto 317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80"/>
              </p:custDataLst>
            </p:nvPr>
          </p:nvSpPr>
          <p:spPr>
            <a:xfrm>
              <a:off x="2297662" y="3557884"/>
              <a:ext cx="666771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De Lima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grpSp>
        <p:nvGrpSpPr>
          <p:cNvPr id="320" name="Grupo 319"/>
          <p:cNvGrpSpPr>
            <a:grpSpLocks noGrp="1" noRot="1" noMove="1" noResize="1" noUngrp="1"/>
          </p:cNvGrpSpPr>
          <p:nvPr/>
        </p:nvGrpSpPr>
        <p:grpSpPr>
          <a:xfrm>
            <a:off x="5368734" y="3941349"/>
            <a:ext cx="735145" cy="264268"/>
            <a:chOff x="2730538" y="3831023"/>
            <a:chExt cx="735145" cy="264268"/>
          </a:xfrm>
        </p:grpSpPr>
        <p:sp>
          <p:nvSpPr>
            <p:cNvPr id="321" name="CaixaDeTexto 320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81"/>
              </p:custDataLst>
            </p:nvPr>
          </p:nvSpPr>
          <p:spPr>
            <a:xfrm>
              <a:off x="2730538" y="3831023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Campo do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322" name="CaixaDeTexto 321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82"/>
              </p:custDataLst>
            </p:nvPr>
          </p:nvSpPr>
          <p:spPr>
            <a:xfrm>
              <a:off x="2800506" y="3902931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Brito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323" name="CaixaDeTexto 322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83"/>
            </p:custDataLst>
          </p:nvPr>
        </p:nvSpPr>
        <p:spPr>
          <a:xfrm>
            <a:off x="6883248" y="2490893"/>
            <a:ext cx="1255463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Amparo de São Francisco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grpSp>
        <p:nvGrpSpPr>
          <p:cNvPr id="324" name="Grupo 323"/>
          <p:cNvGrpSpPr>
            <a:grpSpLocks noGrp="1" noRot="1" noMove="1" noResize="1" noUngrp="1"/>
          </p:cNvGrpSpPr>
          <p:nvPr/>
        </p:nvGrpSpPr>
        <p:grpSpPr>
          <a:xfrm>
            <a:off x="4995305" y="3594462"/>
            <a:ext cx="668674" cy="267132"/>
            <a:chOff x="2727041" y="3831023"/>
            <a:chExt cx="668674" cy="267132"/>
          </a:xfrm>
        </p:grpSpPr>
        <p:sp>
          <p:nvSpPr>
            <p:cNvPr id="325" name="CaixaDeTexto 324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84"/>
              </p:custDataLst>
            </p:nvPr>
          </p:nvSpPr>
          <p:spPr>
            <a:xfrm>
              <a:off x="2730538" y="3831023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Pedra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326" name="CaixaDeTexto 325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85"/>
              </p:custDataLst>
            </p:nvPr>
          </p:nvSpPr>
          <p:spPr>
            <a:xfrm>
              <a:off x="2727041" y="3905795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Mole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13" name="CaixaDeTexto 12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86"/>
            </p:custDataLst>
          </p:nvPr>
        </p:nvSpPr>
        <p:spPr>
          <a:xfrm>
            <a:off x="4294350" y="1322402"/>
            <a:ext cx="80879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Canindé de São Francisco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14" name="CaixaDeTexto 13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87"/>
            </p:custDataLst>
          </p:nvPr>
        </p:nvSpPr>
        <p:spPr>
          <a:xfrm>
            <a:off x="5016755" y="2518792"/>
            <a:ext cx="1152128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Nossa Senhora da Glória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15" name="CaixaDeTexto 14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88"/>
            </p:custDataLst>
          </p:nvPr>
        </p:nvSpPr>
        <p:spPr>
          <a:xfrm>
            <a:off x="7143888" y="2700312"/>
            <a:ext cx="602329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Propriá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0" name="CaixaDeTexto 19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89"/>
            </p:custDataLst>
          </p:nvPr>
        </p:nvSpPr>
        <p:spPr>
          <a:xfrm>
            <a:off x="7470734" y="3434046"/>
            <a:ext cx="597821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Pacatuba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4" name="CaixaDeTexto 23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90"/>
            </p:custDataLst>
          </p:nvPr>
        </p:nvSpPr>
        <p:spPr>
          <a:xfrm>
            <a:off x="6835275" y="3758978"/>
            <a:ext cx="616536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Carmópolis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5" name="CaixaDeTexto 24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91"/>
            </p:custDataLst>
          </p:nvPr>
        </p:nvSpPr>
        <p:spPr>
          <a:xfrm>
            <a:off x="6687732" y="4004211"/>
            <a:ext cx="691494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Santo Amaro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6" name="CaixaDeTexto 25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92"/>
            </p:custDataLst>
          </p:nvPr>
        </p:nvSpPr>
        <p:spPr>
          <a:xfrm>
            <a:off x="7165954" y="3666528"/>
            <a:ext cx="512777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Pirambu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grpSp>
        <p:nvGrpSpPr>
          <p:cNvPr id="27" name="Grupo 315"/>
          <p:cNvGrpSpPr>
            <a:grpSpLocks noGrp="1" noRot="1" noMove="1" noResize="1" noUngrp="1"/>
          </p:cNvGrpSpPr>
          <p:nvPr/>
        </p:nvGrpSpPr>
        <p:grpSpPr>
          <a:xfrm>
            <a:off x="5744945" y="3505576"/>
            <a:ext cx="671373" cy="247815"/>
            <a:chOff x="2227852" y="3500873"/>
            <a:chExt cx="671373" cy="247815"/>
          </a:xfrm>
        </p:grpSpPr>
        <p:sp>
          <p:nvSpPr>
            <p:cNvPr id="28" name="CaixaDeTexto 27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93"/>
              </p:custDataLst>
            </p:nvPr>
          </p:nvSpPr>
          <p:spPr>
            <a:xfrm>
              <a:off x="2227852" y="3500873"/>
              <a:ext cx="666771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Moita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9" name="CaixaDeTexto 28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94"/>
              </p:custDataLst>
            </p:nvPr>
          </p:nvSpPr>
          <p:spPr>
            <a:xfrm>
              <a:off x="2232454" y="3556328"/>
              <a:ext cx="666771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Bonita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grpSp>
        <p:nvGrpSpPr>
          <p:cNvPr id="30" name="Grupo 245"/>
          <p:cNvGrpSpPr>
            <a:grpSpLocks noGrp="1" noRot="1" noMove="1" noResize="1" noUngrp="1"/>
          </p:cNvGrpSpPr>
          <p:nvPr/>
        </p:nvGrpSpPr>
        <p:grpSpPr>
          <a:xfrm>
            <a:off x="5798518" y="4024628"/>
            <a:ext cx="714521" cy="242508"/>
            <a:chOff x="2574845" y="4099991"/>
            <a:chExt cx="714521" cy="242508"/>
          </a:xfrm>
        </p:grpSpPr>
        <p:sp>
          <p:nvSpPr>
            <p:cNvPr id="31" name="CaixaDeTexto 30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95"/>
              </p:custDataLst>
            </p:nvPr>
          </p:nvSpPr>
          <p:spPr>
            <a:xfrm>
              <a:off x="2624189" y="4099991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Areia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64" name="CaixaDeTexto 63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96"/>
              </p:custDataLst>
            </p:nvPr>
          </p:nvSpPr>
          <p:spPr>
            <a:xfrm>
              <a:off x="2574845" y="4150139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Branca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65" name="CaixaDeTexto 64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97"/>
            </p:custDataLst>
          </p:nvPr>
        </p:nvSpPr>
        <p:spPr>
          <a:xfrm>
            <a:off x="6627410" y="4064644"/>
            <a:ext cx="691494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das Brotas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66" name="CaixaDeTexto 65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98"/>
            </p:custDataLst>
          </p:nvPr>
        </p:nvSpPr>
        <p:spPr>
          <a:xfrm>
            <a:off x="5033456" y="4342796"/>
            <a:ext cx="648072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Lagarto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84" name="CaixaDeTexto 83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99"/>
            </p:custDataLst>
          </p:nvPr>
        </p:nvSpPr>
        <p:spPr>
          <a:xfrm>
            <a:off x="5879709" y="4744585"/>
            <a:ext cx="64807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Itaporanga D’Ajuda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grpSp>
        <p:nvGrpSpPr>
          <p:cNvPr id="86" name="Grupo 245"/>
          <p:cNvGrpSpPr>
            <a:grpSpLocks noGrp="1" noRot="1" noMove="1" noResize="1" noUngrp="1"/>
          </p:cNvGrpSpPr>
          <p:nvPr/>
        </p:nvGrpSpPr>
        <p:grpSpPr>
          <a:xfrm>
            <a:off x="6179215" y="4224145"/>
            <a:ext cx="697132" cy="254079"/>
            <a:chOff x="2592234" y="4099991"/>
            <a:chExt cx="697132" cy="254079"/>
          </a:xfrm>
        </p:grpSpPr>
        <p:sp>
          <p:nvSpPr>
            <p:cNvPr id="88" name="CaixaDeTexto 87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100"/>
              </p:custDataLst>
            </p:nvPr>
          </p:nvSpPr>
          <p:spPr>
            <a:xfrm>
              <a:off x="2624189" y="4099991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Nossa Sra.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90" name="CaixaDeTexto 89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101"/>
              </p:custDataLst>
            </p:nvPr>
          </p:nvSpPr>
          <p:spPr>
            <a:xfrm>
              <a:off x="2592234" y="4161710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do Socorro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92" name="CaixaDeTexto 91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102"/>
            </p:custDataLst>
          </p:nvPr>
        </p:nvSpPr>
        <p:spPr>
          <a:xfrm>
            <a:off x="6002830" y="4494209"/>
            <a:ext cx="724022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São Cristóvão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96" name="CaixaDeTexto 95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103"/>
            </p:custDataLst>
          </p:nvPr>
        </p:nvSpPr>
        <p:spPr>
          <a:xfrm>
            <a:off x="6407740" y="4627666"/>
            <a:ext cx="724022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Aracaju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grpSp>
        <p:nvGrpSpPr>
          <p:cNvPr id="104" name="Grupo 245"/>
          <p:cNvGrpSpPr>
            <a:grpSpLocks noGrp="1" noRot="1" noMove="1" noResize="1" noUngrp="1"/>
          </p:cNvGrpSpPr>
          <p:nvPr/>
        </p:nvGrpSpPr>
        <p:grpSpPr>
          <a:xfrm>
            <a:off x="6682275" y="4283679"/>
            <a:ext cx="697132" cy="254079"/>
            <a:chOff x="2592234" y="4099991"/>
            <a:chExt cx="697132" cy="254079"/>
          </a:xfrm>
        </p:grpSpPr>
        <p:sp>
          <p:nvSpPr>
            <p:cNvPr id="105" name="CaixaDeTexto 104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104"/>
              </p:custDataLst>
            </p:nvPr>
          </p:nvSpPr>
          <p:spPr>
            <a:xfrm>
              <a:off x="2624189" y="4099991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Barra dos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106" name="CaixaDeTexto 105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105"/>
              </p:custDataLst>
            </p:nvPr>
          </p:nvSpPr>
          <p:spPr>
            <a:xfrm>
              <a:off x="2592234" y="4161710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Coqueiros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107" name="CaixaDeTexto 106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106"/>
            </p:custDataLst>
          </p:nvPr>
        </p:nvSpPr>
        <p:spPr>
          <a:xfrm>
            <a:off x="5137889" y="4889152"/>
            <a:ext cx="648072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Boquim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108" name="CaixaDeTexto 107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107"/>
            </p:custDataLst>
          </p:nvPr>
        </p:nvSpPr>
        <p:spPr>
          <a:xfrm>
            <a:off x="5207176" y="5247056"/>
            <a:ext cx="702629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Arauá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109" name="CaixaDeTexto 108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108"/>
            </p:custDataLst>
          </p:nvPr>
        </p:nvSpPr>
        <p:spPr>
          <a:xfrm>
            <a:off x="5300201" y="5769839"/>
            <a:ext cx="702629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Indiaroba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110" name="CaixaDeTexto 109"/>
          <p:cNvSpPr txBox="1">
            <a:spLocks noGrp="1" noRot="1" noMove="1" noResize="1" noEditPoints="1" noAdjustHandles="1" noChangeArrowheads="1" noChangeShapeType="1"/>
          </p:cNvSpPr>
          <p:nvPr>
            <p:custDataLst>
              <p:tags r:id="rId109"/>
            </p:custDataLst>
          </p:nvPr>
        </p:nvSpPr>
        <p:spPr>
          <a:xfrm>
            <a:off x="5596543" y="5186485"/>
            <a:ext cx="702629" cy="1923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Estância</a:t>
            </a:r>
            <a:endParaRPr lang="pt-BR" sz="65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grpSp>
        <p:nvGrpSpPr>
          <p:cNvPr id="111" name="Grupo 288"/>
          <p:cNvGrpSpPr>
            <a:grpSpLocks noGrp="1" noRot="1" noMove="1" noResize="1" noUngrp="1"/>
          </p:cNvGrpSpPr>
          <p:nvPr/>
        </p:nvGrpSpPr>
        <p:grpSpPr>
          <a:xfrm>
            <a:off x="4205268" y="4685957"/>
            <a:ext cx="668674" cy="267132"/>
            <a:chOff x="2727041" y="3831023"/>
            <a:chExt cx="668674" cy="267132"/>
          </a:xfrm>
        </p:grpSpPr>
        <p:sp>
          <p:nvSpPr>
            <p:cNvPr id="112" name="CaixaDeTexto 111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110"/>
              </p:custDataLst>
            </p:nvPr>
          </p:nvSpPr>
          <p:spPr>
            <a:xfrm>
              <a:off x="2730538" y="3831023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Tobias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113" name="CaixaDeTexto 112"/>
            <p:cNvSpPr txBox="1">
              <a:spLocks noGrp="1" noRot="1" noMove="1" noResize="1" noEditPoints="1" noAdjustHandles="1" noChangeArrowheads="1" noChangeShapeType="1"/>
            </p:cNvSpPr>
            <p:nvPr>
              <p:custDataLst>
                <p:tags r:id="rId111"/>
              </p:custDataLst>
            </p:nvPr>
          </p:nvSpPr>
          <p:spPr>
            <a:xfrm>
              <a:off x="2727041" y="3905795"/>
              <a:ext cx="665177" cy="1923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pt-BR" sz="650" b="1" dirty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Barreto</a:t>
              </a:r>
              <a:endParaRPr lang="pt-BR" sz="65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11" name="Retângulo 10"/>
          <p:cNvSpPr/>
          <p:nvPr>
            <p:custDataLst>
              <p:tags r:id="rId112"/>
            </p:custDataLst>
          </p:nvPr>
        </p:nvSpPr>
        <p:spPr>
          <a:xfrm>
            <a:off x="8372425" y="4214365"/>
            <a:ext cx="174441" cy="129414"/>
          </a:xfrm>
          <a:prstGeom prst="rect">
            <a:avLst/>
          </a:prstGeom>
          <a:solidFill>
            <a:srgbClr val="81C063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/>
          </a:p>
        </p:txBody>
      </p:sp>
      <p:sp>
        <p:nvSpPr>
          <p:cNvPr id="16" name="CaixaDeTexto 2"/>
          <p:cNvSpPr txBox="1"/>
          <p:nvPr>
            <p:custDataLst>
              <p:tags r:id="rId113"/>
            </p:custDataLst>
          </p:nvPr>
        </p:nvSpPr>
        <p:spPr>
          <a:xfrm>
            <a:off x="8556400" y="4179044"/>
            <a:ext cx="13324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100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&lt; 3.8</a:t>
            </a:r>
            <a:endParaRPr lang="pt-BR" sz="100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17" name="Retângulo 16"/>
          <p:cNvSpPr/>
          <p:nvPr>
            <p:custDataLst>
              <p:tags r:id="rId114"/>
            </p:custDataLst>
          </p:nvPr>
        </p:nvSpPr>
        <p:spPr>
          <a:xfrm>
            <a:off x="8372425" y="4428411"/>
            <a:ext cx="174441" cy="129414"/>
          </a:xfrm>
          <a:prstGeom prst="rect">
            <a:avLst/>
          </a:prstGeom>
          <a:solidFill>
            <a:srgbClr val="D7E358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/>
          </a:p>
        </p:txBody>
      </p:sp>
      <p:sp>
        <p:nvSpPr>
          <p:cNvPr id="18" name="CaixaDeTexto 4"/>
          <p:cNvSpPr txBox="1"/>
          <p:nvPr>
            <p:custDataLst>
              <p:tags r:id="rId115"/>
            </p:custDataLst>
          </p:nvPr>
        </p:nvSpPr>
        <p:spPr>
          <a:xfrm>
            <a:off x="8556400" y="4393090"/>
            <a:ext cx="13324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100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3.8 – 9.4</a:t>
            </a:r>
            <a:endParaRPr lang="pt-BR" sz="100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19" name="Retângulo 18"/>
          <p:cNvSpPr/>
          <p:nvPr>
            <p:custDataLst>
              <p:tags r:id="rId116"/>
            </p:custDataLst>
          </p:nvPr>
        </p:nvSpPr>
        <p:spPr>
          <a:xfrm>
            <a:off x="8372425" y="4655856"/>
            <a:ext cx="174441" cy="129414"/>
          </a:xfrm>
          <a:prstGeom prst="rect">
            <a:avLst/>
          </a:prstGeom>
          <a:solidFill>
            <a:srgbClr val="FAF47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/>
          </a:p>
        </p:txBody>
      </p:sp>
      <p:sp>
        <p:nvSpPr>
          <p:cNvPr id="21" name="CaixaDeTexto 6"/>
          <p:cNvSpPr txBox="1"/>
          <p:nvPr>
            <p:custDataLst>
              <p:tags r:id="rId117"/>
            </p:custDataLst>
          </p:nvPr>
        </p:nvSpPr>
        <p:spPr>
          <a:xfrm>
            <a:off x="8556400" y="4620535"/>
            <a:ext cx="13324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100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9.4 – 11.1</a:t>
            </a:r>
            <a:endParaRPr lang="pt-BR" sz="100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22" name="Retângulo 21"/>
          <p:cNvSpPr/>
          <p:nvPr>
            <p:custDataLst>
              <p:tags r:id="rId118"/>
            </p:custDataLst>
          </p:nvPr>
        </p:nvSpPr>
        <p:spPr>
          <a:xfrm>
            <a:off x="8372425" y="4875562"/>
            <a:ext cx="174441" cy="129414"/>
          </a:xfrm>
          <a:prstGeom prst="rect">
            <a:avLst/>
          </a:prstGeom>
          <a:solidFill>
            <a:srgbClr val="F9A01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/>
          </a:p>
        </p:txBody>
      </p:sp>
      <p:sp>
        <p:nvSpPr>
          <p:cNvPr id="23" name="CaixaDeTexto 8"/>
          <p:cNvSpPr txBox="1"/>
          <p:nvPr>
            <p:custDataLst>
              <p:tags r:id="rId119"/>
            </p:custDataLst>
          </p:nvPr>
        </p:nvSpPr>
        <p:spPr>
          <a:xfrm>
            <a:off x="8556400" y="4840241"/>
            <a:ext cx="13324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100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11.1 – 13.3</a:t>
            </a:r>
            <a:endParaRPr lang="pt-BR" sz="100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32" name="Retângulo 31"/>
          <p:cNvSpPr/>
          <p:nvPr>
            <p:custDataLst>
              <p:tags r:id="rId120"/>
            </p:custDataLst>
          </p:nvPr>
        </p:nvSpPr>
        <p:spPr>
          <a:xfrm>
            <a:off x="8372425" y="5089608"/>
            <a:ext cx="174441" cy="129414"/>
          </a:xfrm>
          <a:prstGeom prst="rect">
            <a:avLst/>
          </a:prstGeom>
          <a:solidFill>
            <a:srgbClr val="F4520B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/>
          </a:p>
        </p:txBody>
      </p:sp>
      <p:sp>
        <p:nvSpPr>
          <p:cNvPr id="33" name="CaixaDeTexto 10"/>
          <p:cNvSpPr txBox="1"/>
          <p:nvPr>
            <p:custDataLst>
              <p:tags r:id="rId121"/>
            </p:custDataLst>
          </p:nvPr>
        </p:nvSpPr>
        <p:spPr>
          <a:xfrm>
            <a:off x="8556400" y="5054287"/>
            <a:ext cx="13324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100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13.3 – 16.8</a:t>
            </a:r>
            <a:endParaRPr lang="pt-BR" sz="100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34" name="Retângulo 33"/>
          <p:cNvSpPr/>
          <p:nvPr>
            <p:custDataLst>
              <p:tags r:id="rId122"/>
            </p:custDataLst>
          </p:nvPr>
        </p:nvSpPr>
        <p:spPr>
          <a:xfrm>
            <a:off x="8372425" y="5317053"/>
            <a:ext cx="174441" cy="129414"/>
          </a:xfrm>
          <a:prstGeom prst="rect">
            <a:avLst/>
          </a:prstGeom>
          <a:solidFill>
            <a:srgbClr val="CA295D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/>
          </a:p>
        </p:txBody>
      </p:sp>
      <p:sp>
        <p:nvSpPr>
          <p:cNvPr id="35" name="CaixaDeTexto 16"/>
          <p:cNvSpPr txBox="1"/>
          <p:nvPr>
            <p:custDataLst>
              <p:tags r:id="rId123"/>
            </p:custDataLst>
          </p:nvPr>
        </p:nvSpPr>
        <p:spPr>
          <a:xfrm>
            <a:off x="8556400" y="5281732"/>
            <a:ext cx="13324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100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16.8 – 21.1</a:t>
            </a:r>
            <a:endParaRPr lang="pt-BR" sz="100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36" name="Retângulo 35"/>
          <p:cNvSpPr/>
          <p:nvPr>
            <p:custDataLst>
              <p:tags r:id="rId124"/>
            </p:custDataLst>
          </p:nvPr>
        </p:nvSpPr>
        <p:spPr>
          <a:xfrm>
            <a:off x="8372425" y="5544498"/>
            <a:ext cx="174441" cy="129414"/>
          </a:xfrm>
          <a:prstGeom prst="rect">
            <a:avLst/>
          </a:prstGeom>
          <a:solidFill>
            <a:srgbClr val="98000D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pt-BR"/>
          </a:p>
        </p:txBody>
      </p:sp>
      <p:sp>
        <p:nvSpPr>
          <p:cNvPr id="37" name="CaixaDeTexto 18"/>
          <p:cNvSpPr txBox="1"/>
          <p:nvPr>
            <p:custDataLst>
              <p:tags r:id="rId125"/>
            </p:custDataLst>
          </p:nvPr>
        </p:nvSpPr>
        <p:spPr>
          <a:xfrm>
            <a:off x="8556400" y="5509177"/>
            <a:ext cx="13324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100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rPr>
              <a:t>&gt; 21.1</a:t>
            </a:r>
            <a:endParaRPr lang="pt-BR" sz="1000" b="1" dirty="0">
              <a:effectLst>
                <a:glow rad="101600">
                  <a:schemeClr val="bg1">
                    <a:alpha val="90000"/>
                  </a:schemeClr>
                </a:glow>
              </a:effectLst>
            </a:endParaRPr>
          </a:p>
        </p:txBody>
      </p:sp>
      <p:sp>
        <p:nvSpPr>
          <p:cNvPr id="38" name="CaixaDeTexto 20"/>
          <p:cNvSpPr txBox="1"/>
          <p:nvPr>
            <p:custDataLst>
              <p:tags r:id="rId126"/>
            </p:custDataLst>
          </p:nvPr>
        </p:nvSpPr>
        <p:spPr>
          <a:xfrm>
            <a:off x="8539193" y="3891155"/>
            <a:ext cx="13324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pt-BR" sz="1100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Incidência</a:t>
            </a:r>
            <a:endParaRPr lang="pt-BR" sz="1100" b="1" dirty="0">
              <a:effectLst>
                <a:glow rad="101600">
                  <a:schemeClr val="bg1">
                    <a:alpha val="90000"/>
                  </a:schemeClr>
                </a:glo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upo 6"/>
          <p:cNvGrpSpPr/>
          <p:nvPr/>
        </p:nvGrpSpPr>
        <p:grpSpPr>
          <a:xfrm>
            <a:off x="10934700" y="59055"/>
            <a:ext cx="1177925" cy="1177925"/>
            <a:chOff x="9244" y="4443"/>
            <a:chExt cx="6091" cy="6091"/>
          </a:xfrm>
        </p:grpSpPr>
        <p:pic>
          <p:nvPicPr>
            <p:cNvPr id="8" name="Imagem 7" descr="Ícone&#10;&#10;Descrição gerada automaticamente com confiança baixa"/>
            <p:cNvPicPr>
              <a:picLocks noChangeAspect="1"/>
            </p:cNvPicPr>
            <p:nvPr>
              <p:custDataLst>
                <p:tags r:id="rId127"/>
              </p:custDataLst>
            </p:nvPr>
          </p:nvPicPr>
          <p:blipFill>
            <a:blip r:embed="rId128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4" y="4443"/>
              <a:ext cx="6091" cy="6091"/>
            </a:xfrm>
            <a:prstGeom prst="rect">
              <a:avLst/>
            </a:prstGeom>
          </p:spPr>
        </p:pic>
        <p:pic>
          <p:nvPicPr>
            <p:cNvPr id="2" name="Imagem 1"/>
            <p:cNvPicPr>
              <a:picLocks noChangeAspect="1"/>
            </p:cNvPicPr>
            <p:nvPr>
              <p:custDataLst>
                <p:tags r:id="rId129"/>
              </p:custDataLst>
            </p:nvPr>
          </p:nvPicPr>
          <p:blipFill>
            <a:blip r:embed="rId130">
              <a:lum bright="70000" contrast="-70000"/>
            </a:blip>
            <a:stretch>
              <a:fillRect/>
            </a:stretch>
          </p:blipFill>
          <p:spPr>
            <a:xfrm>
              <a:off x="9334" y="4518"/>
              <a:ext cx="5930" cy="5936"/>
            </a:xfrm>
            <a:prstGeom prst="rect">
              <a:avLst/>
            </a:prstGeom>
          </p:spPr>
        </p:pic>
        <p:sp>
          <p:nvSpPr>
            <p:cNvPr id="4" name="Caixa de Texto 3"/>
            <p:cNvSpPr txBox="1"/>
            <p:nvPr>
              <p:custDataLst>
                <p:tags r:id="rId131"/>
              </p:custDataLst>
            </p:nvPr>
          </p:nvSpPr>
          <p:spPr>
            <a:xfrm>
              <a:off x="10295" y="9202"/>
              <a:ext cx="4008" cy="118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pt-BR" altLang="en-US" sz="900" b="1">
                  <a:solidFill>
                    <a:schemeClr val="bg1">
                      <a:lumMod val="75000"/>
                    </a:schemeClr>
                  </a:solidFill>
                </a:rPr>
                <a:t>MENINGITE</a:t>
              </a:r>
              <a:endParaRPr lang="pt-BR" altLang="en-US" sz="900" b="1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08165"/>
          </a:xfrm>
          <a:prstGeom prst="rect">
            <a:avLst/>
          </a:prstGeom>
        </p:spPr>
      </p:pic>
      <p:pic>
        <p:nvPicPr>
          <p:cNvPr id="2" name="Imagem 1" descr="INCIDÊNCIA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7535" y="1520190"/>
            <a:ext cx="8456930" cy="3785235"/>
          </a:xfrm>
          <a:prstGeom prst="rect">
            <a:avLst/>
          </a:prstGeom>
        </p:spPr>
      </p:pic>
      <p:sp>
        <p:nvSpPr>
          <p:cNvPr id="6" name="Título 1"/>
          <p:cNvSpPr>
            <a:spLocks noGrp="1"/>
          </p:cNvSpPr>
          <p:nvPr>
            <p:ph type="ctrTitle"/>
            <p:custDataLst>
              <p:tags r:id="rId4"/>
            </p:custDataLst>
          </p:nvPr>
        </p:nvSpPr>
        <p:spPr>
          <a:xfrm>
            <a:off x="1524000" y="219710"/>
            <a:ext cx="9144000" cy="895350"/>
          </a:xfrm>
        </p:spPr>
        <p:txBody>
          <a:bodyPr anchor="t">
            <a:noAutofit/>
          </a:bodyPr>
          <a:p>
            <a:r>
              <a:rPr lang="pt-BR" sz="4000" b="1" dirty="0">
                <a:solidFill>
                  <a:srgbClr val="2B2466"/>
                </a:solidFill>
                <a:latin typeface="Myriad Pro" panose="020B0503030403020204" pitchFamily="34" charset="0"/>
              </a:rPr>
              <a:t>ANÁLISE TEMPORAL - SERGIPE</a:t>
            </a:r>
            <a:endParaRPr lang="pt-BR" sz="4000" b="1" dirty="0">
              <a:solidFill>
                <a:srgbClr val="2B2466"/>
              </a:solidFill>
              <a:latin typeface="Myriad Pro" panose="020B0503030403020204" pitchFamily="34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277495" y="5868670"/>
            <a:ext cx="1955165" cy="723900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628265" y="5997575"/>
            <a:ext cx="1743710" cy="524510"/>
          </a:xfrm>
          <a:prstGeom prst="rect">
            <a:avLst/>
          </a:prstGeom>
        </p:spPr>
      </p:pic>
      <p:grpSp>
        <p:nvGrpSpPr>
          <p:cNvPr id="7" name="Grupo 6"/>
          <p:cNvGrpSpPr/>
          <p:nvPr/>
        </p:nvGrpSpPr>
        <p:grpSpPr>
          <a:xfrm>
            <a:off x="10934700" y="59055"/>
            <a:ext cx="1177925" cy="1177925"/>
            <a:chOff x="9244" y="4443"/>
            <a:chExt cx="6091" cy="6091"/>
          </a:xfrm>
        </p:grpSpPr>
        <p:pic>
          <p:nvPicPr>
            <p:cNvPr id="8" name="Imagem 7" descr="Ícone&#10;&#10;Descrição gerada automaticamente com confiança baixa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0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4" y="4443"/>
              <a:ext cx="6091" cy="6091"/>
            </a:xfrm>
            <a:prstGeom prst="rect">
              <a:avLst/>
            </a:prstGeom>
          </p:spPr>
        </p:pic>
        <p:pic>
          <p:nvPicPr>
            <p:cNvPr id="12" name="Imagem 11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>
              <a:lum bright="70000" contrast="-70000"/>
            </a:blip>
            <a:stretch>
              <a:fillRect/>
            </a:stretch>
          </p:blipFill>
          <p:spPr>
            <a:xfrm>
              <a:off x="9334" y="4518"/>
              <a:ext cx="5930" cy="5936"/>
            </a:xfrm>
            <a:prstGeom prst="rect">
              <a:avLst/>
            </a:prstGeom>
          </p:spPr>
        </p:pic>
        <p:sp>
          <p:nvSpPr>
            <p:cNvPr id="14" name="Caixa de Texto 13"/>
            <p:cNvSpPr txBox="1"/>
            <p:nvPr>
              <p:custDataLst>
                <p:tags r:id="rId13"/>
              </p:custDataLst>
            </p:nvPr>
          </p:nvSpPr>
          <p:spPr>
            <a:xfrm>
              <a:off x="10295" y="9202"/>
              <a:ext cx="4008" cy="118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pt-BR" altLang="en-US" sz="900" b="1">
                  <a:solidFill>
                    <a:schemeClr val="bg1">
                      <a:lumMod val="75000"/>
                    </a:schemeClr>
                  </a:solidFill>
                </a:rPr>
                <a:t>MENINGITE</a:t>
              </a:r>
              <a:endParaRPr lang="pt-BR" altLang="en-US" sz="900" b="1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635" y="-2540"/>
            <a:ext cx="12192000" cy="6908165"/>
          </a:xfrm>
          <a:prstGeom prst="rect">
            <a:avLst/>
          </a:prstGeom>
        </p:spPr>
      </p:pic>
      <p:pic>
        <p:nvPicPr>
          <p:cNvPr id="4" name="Imagem 3"/>
          <p:cNvPicPr/>
          <p:nvPr/>
        </p:nvPicPr>
        <p:blipFill>
          <a:blip r:embed="rId3"/>
        </p:blipFill>
        <p:spPr>
          <a:xfrm>
            <a:off x="1553210" y="1717040"/>
            <a:ext cx="9190355" cy="3702050"/>
          </a:xfrm>
          <a:prstGeom prst="rect">
            <a:avLst/>
          </a:prstGeom>
        </p:spPr>
      </p:pic>
      <p:sp>
        <p:nvSpPr>
          <p:cNvPr id="5" name="Caixa de Texto 4"/>
          <p:cNvSpPr txBox="1"/>
          <p:nvPr/>
        </p:nvSpPr>
        <p:spPr>
          <a:xfrm>
            <a:off x="1485265" y="5478938"/>
            <a:ext cx="5080000" cy="245110"/>
          </a:xfrm>
          <a:prstGeom prst="rect">
            <a:avLst/>
          </a:prstGeom>
        </p:spPr>
        <p:txBody>
          <a:bodyPr>
            <a:spAutoFit/>
          </a:bodyPr>
          <a:p>
            <a:r>
              <a:rPr lang="en-US" altLang="zh-CN" sz="1000">
                <a:latin typeface="Arial" panose="020B0604020202020204"/>
                <a:ea typeface="SimSun" panose="02010600030101010101" pitchFamily="2" charset="-122"/>
              </a:rPr>
              <a:t>Fonte: SINAN/SVS/MS e Esus-VS (*dados coletados até 27/09/2022).</a:t>
            </a:r>
            <a:endParaRPr lang="en-US" altLang="zh-CN" sz="1000">
              <a:latin typeface="Arial" panose="020B0604020202020204"/>
              <a:ea typeface="SimSun" panose="02010600030101010101" pitchFamily="2" charset="-122"/>
            </a:endParaRPr>
          </a:p>
        </p:txBody>
      </p:sp>
      <p:sp>
        <p:nvSpPr>
          <p:cNvPr id="6" name="Título 1"/>
          <p:cNvSpPr>
            <a:spLocks noGrp="1"/>
          </p:cNvSpPr>
          <p:nvPr>
            <p:ph type="ctrTitle"/>
            <p:custDataLst>
              <p:tags r:id="rId4"/>
            </p:custDataLst>
          </p:nvPr>
        </p:nvSpPr>
        <p:spPr>
          <a:xfrm>
            <a:off x="1524000" y="219710"/>
            <a:ext cx="9144000" cy="895350"/>
          </a:xfrm>
        </p:spPr>
        <p:txBody>
          <a:bodyPr anchor="t">
            <a:noAutofit/>
          </a:bodyPr>
          <a:p>
            <a:r>
              <a:rPr lang="pt-BR" sz="4000" b="1" dirty="0">
                <a:solidFill>
                  <a:srgbClr val="2B2466"/>
                </a:solidFill>
                <a:latin typeface="Myriad Pro" panose="020B0503030403020204" pitchFamily="34" charset="0"/>
              </a:rPr>
              <a:t>MENINGITE x COVID-19</a:t>
            </a:r>
            <a:endParaRPr lang="pt-BR" sz="4000" b="1" dirty="0">
              <a:solidFill>
                <a:srgbClr val="2B2466"/>
              </a:solidFill>
              <a:latin typeface="Myriad Pro" panose="020B0503030403020204" pitchFamily="34" charset="0"/>
            </a:endParaRPr>
          </a:p>
        </p:txBody>
      </p:sp>
      <p:sp>
        <p:nvSpPr>
          <p:cNvPr id="9" name="Caixa de Texto 8"/>
          <p:cNvSpPr txBox="1"/>
          <p:nvPr>
            <p:custDataLst>
              <p:tags r:id="rId5"/>
            </p:custDataLst>
          </p:nvPr>
        </p:nvSpPr>
        <p:spPr>
          <a:xfrm>
            <a:off x="3002280" y="1379855"/>
            <a:ext cx="6292215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en-US" sz="1400" b="1">
                <a:latin typeface="Arial" panose="020B0604020202020204" pitchFamily="34" charset="0"/>
                <a:cs typeface="Calibri" panose="020F0502020204030204" charset="0"/>
              </a:rPr>
              <a:t>Gráfico: </a:t>
            </a:r>
            <a:r>
              <a:rPr lang="en-US" sz="1400" b="1">
                <a:latin typeface="Arial" panose="020B0604020202020204" pitchFamily="34" charset="0"/>
                <a:cs typeface="Calibri-Bold" charset="0"/>
              </a:rPr>
              <a:t>Casos notificados de meningite, Brasil, 2017-2022*</a:t>
            </a:r>
            <a:endParaRPr lang="en-US" altLang="en-US" sz="1400" b="1">
              <a:latin typeface="Arial" panose="020B0604020202020204" pitchFamily="34" charset="0"/>
              <a:cs typeface="Calibri-Bold" charset="0"/>
            </a:endParaRPr>
          </a:p>
        </p:txBody>
      </p:sp>
      <p:pic>
        <p:nvPicPr>
          <p:cNvPr id="10" name="Imagem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77495" y="5868670"/>
            <a:ext cx="1955165" cy="723900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628265" y="5997575"/>
            <a:ext cx="1743710" cy="524510"/>
          </a:xfrm>
          <a:prstGeom prst="rect">
            <a:avLst/>
          </a:prstGeom>
        </p:spPr>
      </p:pic>
      <p:grpSp>
        <p:nvGrpSpPr>
          <p:cNvPr id="7" name="Grupo 6"/>
          <p:cNvGrpSpPr/>
          <p:nvPr/>
        </p:nvGrpSpPr>
        <p:grpSpPr>
          <a:xfrm>
            <a:off x="10934700" y="59055"/>
            <a:ext cx="1177925" cy="1177925"/>
            <a:chOff x="9244" y="4443"/>
            <a:chExt cx="6091" cy="6091"/>
          </a:xfrm>
        </p:grpSpPr>
        <p:pic>
          <p:nvPicPr>
            <p:cNvPr id="8" name="Imagem 7" descr="Ícone&#10;&#10;Descrição gerada automaticamente com confiança baixa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1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4" y="4443"/>
              <a:ext cx="6091" cy="6091"/>
            </a:xfrm>
            <a:prstGeom prst="rect">
              <a:avLst/>
            </a:prstGeom>
          </p:spPr>
        </p:pic>
        <p:pic>
          <p:nvPicPr>
            <p:cNvPr id="12" name="Imagem 11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3">
              <a:lum bright="70000" contrast="-70000"/>
            </a:blip>
            <a:stretch>
              <a:fillRect/>
            </a:stretch>
          </p:blipFill>
          <p:spPr>
            <a:xfrm>
              <a:off x="9334" y="4518"/>
              <a:ext cx="5930" cy="5936"/>
            </a:xfrm>
            <a:prstGeom prst="rect">
              <a:avLst/>
            </a:prstGeom>
          </p:spPr>
        </p:pic>
        <p:sp>
          <p:nvSpPr>
            <p:cNvPr id="14" name="Caixa de Texto 13"/>
            <p:cNvSpPr txBox="1"/>
            <p:nvPr>
              <p:custDataLst>
                <p:tags r:id="rId14"/>
              </p:custDataLst>
            </p:nvPr>
          </p:nvSpPr>
          <p:spPr>
            <a:xfrm>
              <a:off x="10295" y="9202"/>
              <a:ext cx="4008" cy="118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pt-BR" altLang="en-US" sz="900" b="1">
                  <a:solidFill>
                    <a:schemeClr val="bg1">
                      <a:lumMod val="75000"/>
                    </a:schemeClr>
                  </a:solidFill>
                </a:rPr>
                <a:t>MENINGITE</a:t>
              </a:r>
              <a:endParaRPr lang="pt-BR" altLang="en-US" sz="900" b="1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635" y="-635"/>
            <a:ext cx="12192000" cy="6908165"/>
          </a:xfrm>
          <a:prstGeom prst="rect">
            <a:avLst/>
          </a:prstGeom>
        </p:spPr>
      </p:pic>
      <p:sp>
        <p:nvSpPr>
          <p:cNvPr id="6" name="CaixaDeTexto 4"/>
          <p:cNvSpPr txBox="1"/>
          <p:nvPr>
            <p:custDataLst>
              <p:tags r:id="rId3"/>
            </p:custDataLst>
          </p:nvPr>
        </p:nvSpPr>
        <p:spPr>
          <a:xfrm>
            <a:off x="293370" y="1578610"/>
            <a:ext cx="11544300" cy="3559175"/>
          </a:xfrm>
          <a:prstGeom prst="rect">
            <a:avLst/>
          </a:prstGeom>
          <a:noFill/>
        </p:spPr>
        <p:txBody>
          <a:bodyPr wrap="square">
            <a:noAutofit/>
          </a:bodyPr>
          <a:p>
            <a:pPr marL="285750" indent="-28575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1900" kern="1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 diante de tantos avanços, principalmente do ponto de vista da descoberta de novos fármacos, a meningite ainda representa um problema de saúde pública;</a:t>
            </a:r>
            <a:endParaRPr lang="pt-BR" sz="1900" kern="15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1900" kern="1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estado de Sergipe a doença vem apresentando um caráter endêmico no período estudado;</a:t>
            </a:r>
            <a:endParaRPr lang="pt-BR" sz="1900" kern="15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1900" kern="1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Necessidade de reforçar junto as unidades de saúde do estado os protocolos diagnósticos e terapêuticos precisos, bem como, as estratégias de profilaxia.</a:t>
            </a:r>
            <a:endParaRPr lang="pt-BR" sz="1900" kern="15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sz="1900" kern="1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Ações de fortalecimento das políticas públicas de saúde direcionadas ao controle e redução dos casos.</a:t>
            </a:r>
            <a:endParaRPr lang="pt-BR" sz="1900" kern="15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99085" y="1845945"/>
            <a:ext cx="234950" cy="258445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99085" y="2460625"/>
            <a:ext cx="234950" cy="258445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99085" y="3018155"/>
            <a:ext cx="234950" cy="258445"/>
          </a:xfrm>
          <a:prstGeom prst="rect">
            <a:avLst/>
          </a:prstGeom>
        </p:spPr>
      </p:pic>
      <p:pic>
        <p:nvPicPr>
          <p:cNvPr id="15" name="Imagem 14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99085" y="4766310"/>
            <a:ext cx="234950" cy="258445"/>
          </a:xfrm>
          <a:prstGeom prst="rect">
            <a:avLst/>
          </a:prstGeom>
        </p:spPr>
      </p:pic>
      <p:sp>
        <p:nvSpPr>
          <p:cNvPr id="16" name="Título 1"/>
          <p:cNvSpPr>
            <a:spLocks noGrp="1"/>
          </p:cNvSpPr>
          <p:nvPr>
            <p:ph type="ctrTitle"/>
            <p:custDataLst>
              <p:tags r:id="rId9"/>
            </p:custDataLst>
          </p:nvPr>
        </p:nvSpPr>
        <p:spPr>
          <a:xfrm>
            <a:off x="1524000" y="324485"/>
            <a:ext cx="9144000" cy="895350"/>
          </a:xfrm>
        </p:spPr>
        <p:txBody>
          <a:bodyPr anchor="t">
            <a:noAutofit/>
          </a:bodyPr>
          <a:p>
            <a:r>
              <a:rPr lang="pt-BR" sz="4000" b="1" dirty="0">
                <a:solidFill>
                  <a:srgbClr val="2B2466"/>
                </a:solidFill>
                <a:latin typeface="Myriad Pro" panose="020B0503030403020204" pitchFamily="34" charset="0"/>
              </a:rPr>
              <a:t>CONSIDERAÇÕES FINAIS</a:t>
            </a:r>
            <a:endParaRPr lang="pt-BR" sz="4000" b="1" dirty="0">
              <a:solidFill>
                <a:srgbClr val="2B2466"/>
              </a:solidFill>
              <a:latin typeface="Myriad Pro" panose="020B0503030403020204" pitchFamily="34" charset="0"/>
            </a:endParaRPr>
          </a:p>
        </p:txBody>
      </p:sp>
      <p:pic>
        <p:nvPicPr>
          <p:cNvPr id="17" name="Imagem 16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299085" y="3611245"/>
            <a:ext cx="234950" cy="258445"/>
          </a:xfrm>
          <a:prstGeom prst="rect">
            <a:avLst/>
          </a:prstGeom>
        </p:spPr>
      </p:pic>
      <p:pic>
        <p:nvPicPr>
          <p:cNvPr id="18" name="Imagem 17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277495" y="5868670"/>
            <a:ext cx="1955165" cy="723900"/>
          </a:xfrm>
          <a:prstGeom prst="rect">
            <a:avLst/>
          </a:prstGeom>
        </p:spPr>
      </p:pic>
      <p:pic>
        <p:nvPicPr>
          <p:cNvPr id="19" name="Imagem 18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2628265" y="5997575"/>
            <a:ext cx="1743710" cy="524510"/>
          </a:xfrm>
          <a:prstGeom prst="rect">
            <a:avLst/>
          </a:prstGeom>
        </p:spPr>
      </p:pic>
      <p:grpSp>
        <p:nvGrpSpPr>
          <p:cNvPr id="7" name="Grupo 6"/>
          <p:cNvGrpSpPr/>
          <p:nvPr/>
        </p:nvGrpSpPr>
        <p:grpSpPr>
          <a:xfrm>
            <a:off x="10934700" y="59055"/>
            <a:ext cx="1177925" cy="1177925"/>
            <a:chOff x="9244" y="4443"/>
            <a:chExt cx="6091" cy="6091"/>
          </a:xfrm>
        </p:grpSpPr>
        <p:pic>
          <p:nvPicPr>
            <p:cNvPr id="8" name="Imagem 7" descr="Ícone&#10;&#10;Descrição gerada automaticamente com confiança baixa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16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44" y="4443"/>
              <a:ext cx="6091" cy="6091"/>
            </a:xfrm>
            <a:prstGeom prst="rect">
              <a:avLst/>
            </a:prstGeom>
          </p:spPr>
        </p:pic>
        <p:pic>
          <p:nvPicPr>
            <p:cNvPr id="12" name="Imagem 11"/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18">
              <a:lum bright="70000" contrast="-70000"/>
            </a:blip>
            <a:stretch>
              <a:fillRect/>
            </a:stretch>
          </p:blipFill>
          <p:spPr>
            <a:xfrm>
              <a:off x="9334" y="4518"/>
              <a:ext cx="5930" cy="5936"/>
            </a:xfrm>
            <a:prstGeom prst="rect">
              <a:avLst/>
            </a:prstGeom>
          </p:spPr>
        </p:pic>
        <p:sp>
          <p:nvSpPr>
            <p:cNvPr id="2" name="Caixa de Texto 1"/>
            <p:cNvSpPr txBox="1"/>
            <p:nvPr>
              <p:custDataLst>
                <p:tags r:id="rId19"/>
              </p:custDataLst>
            </p:nvPr>
          </p:nvSpPr>
          <p:spPr>
            <a:xfrm>
              <a:off x="10295" y="9202"/>
              <a:ext cx="4008" cy="118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pPr algn="ctr"/>
              <a:r>
                <a:rPr lang="pt-BR" altLang="en-US" sz="900" b="1">
                  <a:solidFill>
                    <a:schemeClr val="bg1">
                      <a:lumMod val="75000"/>
                    </a:schemeClr>
                  </a:solidFill>
                </a:rPr>
                <a:t>MENINGITE</a:t>
              </a:r>
              <a:endParaRPr lang="pt-BR" altLang="en-US" sz="900" b="1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BEAUTIFY_FLAG" val="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BEAUTIFY_FLAG" val="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3498</Words>
  <Application>WPS Presentation</Application>
  <PresentationFormat>宽屏</PresentationFormat>
  <Paragraphs>308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Arial</vt:lpstr>
      <vt:lpstr>SimSun</vt:lpstr>
      <vt:lpstr>Wingdings</vt:lpstr>
      <vt:lpstr>Calibri Light</vt:lpstr>
      <vt:lpstr>Myriad Pro</vt:lpstr>
      <vt:lpstr>Wingdings</vt:lpstr>
      <vt:lpstr>Times New Roman</vt:lpstr>
      <vt:lpstr>Arial</vt:lpstr>
      <vt:lpstr>Calibri</vt:lpstr>
      <vt:lpstr>Calibri-Bold</vt:lpstr>
      <vt:lpstr>Cold Warm</vt:lpstr>
      <vt:lpstr>Microsoft YaHei</vt:lpstr>
      <vt:lpstr>Arial Unicode MS</vt:lpstr>
      <vt:lpstr>Office Theme</vt:lpstr>
      <vt:lpstr>PowerPoint 演示文稿</vt:lpstr>
      <vt:lpstr>CONTEXTUALIZANDO...</vt:lpstr>
      <vt:lpstr>ASPECTOS GERAIS DA MENINGITE</vt:lpstr>
      <vt:lpstr>PERFIL EPIDEMIOLÓGICO</vt:lpstr>
      <vt:lpstr>CONTEXTUALIZANDO...</vt:lpstr>
      <vt:lpstr>ANÁLISE ESPACIAL</vt:lpstr>
      <vt:lpstr>ANÁLISE TEMPORAL</vt:lpstr>
      <vt:lpstr>MENINGITE x COVID-19</vt:lpstr>
      <vt:lpstr>CONSIDERAÇÕES ÉTICAS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aline</cp:lastModifiedBy>
  <cp:revision>16</cp:revision>
  <dcterms:created xsi:type="dcterms:W3CDTF">2024-07-21T11:39:00Z</dcterms:created>
  <dcterms:modified xsi:type="dcterms:W3CDTF">2024-07-23T13:42:30Z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1046-12.2.0.17153</vt:lpwstr>
  </property>
  <property fmtid="{D5CDD505-2E9C-101B-9397-08002B2CF9AE}" pid="3" name="ICV">
    <vt:lpwstr>741E110B80284ED4B0454F253F95D42D_11</vt:lpwstr>
  </property>
</Properties>
</file>